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3.xml" ContentType="application/vnd.openxmlformats-officedocument.theme+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4.xml" ContentType="application/vnd.openxmlformats-officedocument.theme+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5.xml" ContentType="application/vnd.openxmlformats-officedocument.theme+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6.xml" ContentType="application/vnd.openxmlformats-officedocument.theme+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theme/theme7.xml" ContentType="application/vnd.openxmlformats-officedocument.theme+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theme/theme8.xml" ContentType="application/vnd.openxmlformats-officedocument.theme+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theme/theme9.xml" ContentType="application/vnd.openxmlformats-officedocument.theme+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heme/theme1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8.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9.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tags/tag108.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8" r:id="rId4"/>
    <p:sldMasterId id="2147483715" r:id="rId5"/>
    <p:sldMasterId id="2147483744" r:id="rId6"/>
    <p:sldMasterId id="2147483785" r:id="rId7"/>
    <p:sldMasterId id="2147483804" r:id="rId8"/>
    <p:sldMasterId id="2147483818" r:id="rId9"/>
    <p:sldMasterId id="2147483830" r:id="rId10"/>
    <p:sldMasterId id="2147483845" r:id="rId11"/>
    <p:sldMasterId id="2147483854" r:id="rId12"/>
  </p:sldMasterIdLst>
  <p:notesMasterIdLst>
    <p:notesMasterId r:id="rId26"/>
  </p:notesMasterIdLst>
  <p:sldIdLst>
    <p:sldId id="266" r:id="rId13"/>
    <p:sldId id="2147469883" r:id="rId14"/>
    <p:sldId id="2147469906" r:id="rId15"/>
    <p:sldId id="2147469907" r:id="rId16"/>
    <p:sldId id="2147469908" r:id="rId17"/>
    <p:sldId id="2147469909" r:id="rId18"/>
    <p:sldId id="2147469910" r:id="rId19"/>
    <p:sldId id="2147469902" r:id="rId20"/>
    <p:sldId id="2147469901" r:id="rId21"/>
    <p:sldId id="2147469903" r:id="rId22"/>
    <p:sldId id="300" r:id="rId23"/>
    <p:sldId id="2147469888" r:id="rId24"/>
    <p:sldId id="2147469892" r:id="rId25"/>
  </p:sldIdLst>
  <p:sldSz cx="12192000" cy="6858000"/>
  <p:notesSz cx="6858000" cy="9144000"/>
  <p:defaultTextStyle>
    <a:defPPr>
      <a:defRPr lang="en-US"/>
    </a:defPPr>
    <a:lvl1pPr marL="0" algn="l" defTabSz="914400" rtl="0" eaLnBrk="1" latinLnBrk="0" hangingPunct="1">
      <a:defRPr sz="3600" kern="1200">
        <a:solidFill>
          <a:schemeClr val="tx1"/>
        </a:solidFill>
        <a:latin typeface="+mn-lt"/>
        <a:ea typeface="+mn-ea"/>
        <a:cs typeface="+mn-cs"/>
      </a:defRPr>
    </a:lvl1pPr>
    <a:lvl2pPr marL="914400" algn="l" defTabSz="914400" rtl="0" eaLnBrk="1" latinLnBrk="0" hangingPunct="1">
      <a:defRPr sz="3600" kern="1200">
        <a:solidFill>
          <a:schemeClr val="tx1"/>
        </a:solidFill>
        <a:latin typeface="+mn-lt"/>
        <a:ea typeface="+mn-ea"/>
        <a:cs typeface="+mn-cs"/>
      </a:defRPr>
    </a:lvl2pPr>
    <a:lvl3pPr marL="1828800" algn="l" defTabSz="914400" rtl="0" eaLnBrk="1" latinLnBrk="0" hangingPunct="1">
      <a:defRPr sz="3600" kern="1200">
        <a:solidFill>
          <a:schemeClr val="tx1"/>
        </a:solidFill>
        <a:latin typeface="+mn-lt"/>
        <a:ea typeface="+mn-ea"/>
        <a:cs typeface="+mn-cs"/>
      </a:defRPr>
    </a:lvl3pPr>
    <a:lvl4pPr marL="2743200" algn="l" defTabSz="914400" rtl="0" eaLnBrk="1" latinLnBrk="0" hangingPunct="1">
      <a:defRPr sz="3600" kern="1200">
        <a:solidFill>
          <a:schemeClr val="tx1"/>
        </a:solidFill>
        <a:latin typeface="+mn-lt"/>
        <a:ea typeface="+mn-ea"/>
        <a:cs typeface="+mn-cs"/>
      </a:defRPr>
    </a:lvl4pPr>
    <a:lvl5pPr marL="3657600" algn="l" defTabSz="914400" rtl="0" eaLnBrk="1" latinLnBrk="0" hangingPunct="1">
      <a:defRPr sz="3600" kern="1200">
        <a:solidFill>
          <a:schemeClr val="tx1"/>
        </a:solidFill>
        <a:latin typeface="+mn-lt"/>
        <a:ea typeface="+mn-ea"/>
        <a:cs typeface="+mn-cs"/>
      </a:defRPr>
    </a:lvl5pPr>
    <a:lvl6pPr marL="4572000" algn="l" defTabSz="914400" rtl="0" eaLnBrk="1" latinLnBrk="0" hangingPunct="1">
      <a:defRPr sz="3600" kern="1200">
        <a:solidFill>
          <a:schemeClr val="tx1"/>
        </a:solidFill>
        <a:latin typeface="+mn-lt"/>
        <a:ea typeface="+mn-ea"/>
        <a:cs typeface="+mn-cs"/>
      </a:defRPr>
    </a:lvl6pPr>
    <a:lvl7pPr marL="5486400" algn="l" defTabSz="914400" rtl="0" eaLnBrk="1" latinLnBrk="0" hangingPunct="1">
      <a:defRPr sz="3600" kern="1200">
        <a:solidFill>
          <a:schemeClr val="tx1"/>
        </a:solidFill>
        <a:latin typeface="+mn-lt"/>
        <a:ea typeface="+mn-ea"/>
        <a:cs typeface="+mn-cs"/>
      </a:defRPr>
    </a:lvl7pPr>
    <a:lvl8pPr marL="6400800" algn="l" defTabSz="914400" rtl="0" eaLnBrk="1" latinLnBrk="0" hangingPunct="1">
      <a:defRPr sz="3600" kern="1200">
        <a:solidFill>
          <a:schemeClr val="tx1"/>
        </a:solidFill>
        <a:latin typeface="+mn-lt"/>
        <a:ea typeface="+mn-ea"/>
        <a:cs typeface="+mn-cs"/>
      </a:defRPr>
    </a:lvl8pPr>
    <a:lvl9pPr marL="7315200" algn="l" defTabSz="914400" rtl="0" eaLnBrk="1" latinLnBrk="0" hangingPunct="1">
      <a:defRPr sz="36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E9B4869-244F-4284-BA66-E8500D0089EC}">
          <p14:sldIdLst>
            <p14:sldId id="266"/>
            <p14:sldId id="2147469883"/>
            <p14:sldId id="2147469906"/>
            <p14:sldId id="2147469907"/>
            <p14:sldId id="2147469908"/>
            <p14:sldId id="2147469909"/>
            <p14:sldId id="2147469910"/>
            <p14:sldId id="2147469902"/>
            <p14:sldId id="2147469901"/>
            <p14:sldId id="2147469903"/>
            <p14:sldId id="300"/>
            <p14:sldId id="2147469888"/>
          </p14:sldIdLst>
        </p14:section>
        <p14:section name="Untitled Section" id="{B5247386-3FF2-4686-9435-815A7C5D30B0}">
          <p14:sldIdLst>
            <p14:sldId id="2147469892"/>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F5F5F"/>
    <a:srgbClr val="7F00FF"/>
    <a:srgbClr val="1F51FF"/>
    <a:srgbClr val="0096FF"/>
    <a:srgbClr val="CCCCFF"/>
    <a:srgbClr val="3F00FF"/>
    <a:srgbClr val="5D3FD3"/>
    <a:srgbClr val="0047AB"/>
    <a:srgbClr val="FFFFFF"/>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562"/>
    <p:restoredTop sz="91058" autoAdjust="0"/>
  </p:normalViewPr>
  <p:slideViewPr>
    <p:cSldViewPr snapToGrid="0">
      <p:cViewPr>
        <p:scale>
          <a:sx n="84" d="100"/>
          <a:sy n="84" d="100"/>
        </p:scale>
        <p:origin x="24" y="42"/>
      </p:cViewPr>
      <p:guideLst/>
    </p:cSldViewPr>
  </p:slideViewPr>
  <p:notesTextViewPr>
    <p:cViewPr>
      <p:scale>
        <a:sx n="3" d="2"/>
        <a:sy n="3" d="2"/>
      </p:scale>
      <p:origin x="0" y="0"/>
    </p:cViewPr>
  </p:notesTextViewPr>
  <p:sorterViewPr>
    <p:cViewPr>
      <p:scale>
        <a:sx n="100" d="100"/>
        <a:sy n="100" d="100"/>
      </p:scale>
      <p:origin x="0" y="0"/>
    </p:cViewPr>
  </p:sorterViewPr>
  <p:notesViewPr>
    <p:cSldViewPr snapToGrid="0">
      <p:cViewPr varScale="1">
        <p:scale>
          <a:sx n="87" d="100"/>
          <a:sy n="87" d="100"/>
        </p:scale>
        <p:origin x="3846" y="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1.xml"/><Relationship Id="rId18" Type="http://schemas.openxmlformats.org/officeDocument/2006/relationships/slide" Target="slides/slide6.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9.xml"/><Relationship Id="rId7" Type="http://schemas.openxmlformats.org/officeDocument/2006/relationships/slideMaster" Target="slideMasters/slideMaster4.xml"/><Relationship Id="rId12" Type="http://schemas.openxmlformats.org/officeDocument/2006/relationships/slideMaster" Target="slideMasters/slideMaster9.xml"/><Relationship Id="rId17" Type="http://schemas.openxmlformats.org/officeDocument/2006/relationships/slide" Target="slides/slide5.xml"/><Relationship Id="rId25"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4.xml"/><Relationship Id="rId20" Type="http://schemas.openxmlformats.org/officeDocument/2006/relationships/slide" Target="slides/slide8.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12.xml"/><Relationship Id="rId5" Type="http://schemas.openxmlformats.org/officeDocument/2006/relationships/slideMaster" Target="slideMasters/slideMaster2.xml"/><Relationship Id="rId15" Type="http://schemas.openxmlformats.org/officeDocument/2006/relationships/slide" Target="slides/slide3.xml"/><Relationship Id="rId23" Type="http://schemas.openxmlformats.org/officeDocument/2006/relationships/slide" Target="slides/slide11.xml"/><Relationship Id="rId28" Type="http://schemas.openxmlformats.org/officeDocument/2006/relationships/viewProps" Target="viewProps.xml"/><Relationship Id="rId10" Type="http://schemas.openxmlformats.org/officeDocument/2006/relationships/slideMaster" Target="slideMasters/slideMaster7.xml"/><Relationship Id="rId19" Type="http://schemas.openxmlformats.org/officeDocument/2006/relationships/slide" Target="slides/slide7.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2.xml"/><Relationship Id="rId22" Type="http://schemas.openxmlformats.org/officeDocument/2006/relationships/slide" Target="slides/slide10.xml"/><Relationship Id="rId27" Type="http://schemas.openxmlformats.org/officeDocument/2006/relationships/presProps" Target="presProps.xml"/><Relationship Id="rId30" Type="http://schemas.openxmlformats.org/officeDocument/2006/relationships/tableStyles" Target="tableStyles.xml"/></Relationships>
</file>

<file path=ppt/diagrams/_rels/data11.xml.rels><?xml version="1.0" encoding="UTF-8" standalone="yes"?>
<Relationships xmlns="http://schemas.openxmlformats.org/package/2006/relationships"><Relationship Id="rId8" Type="http://schemas.openxmlformats.org/officeDocument/2006/relationships/image" Target="../media/image43.sv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image" Target="../media/image37.png"/><Relationship Id="rId1" Type="http://schemas.openxmlformats.org/officeDocument/2006/relationships/image" Target="../media/image36.png"/><Relationship Id="rId6" Type="http://schemas.openxmlformats.org/officeDocument/2006/relationships/image" Target="../media/image41.jpg"/><Relationship Id="rId5" Type="http://schemas.openxmlformats.org/officeDocument/2006/relationships/image" Target="../media/image40.jpg"/><Relationship Id="rId10" Type="http://schemas.openxmlformats.org/officeDocument/2006/relationships/image" Target="../media/image45.svg"/><Relationship Id="rId4" Type="http://schemas.openxmlformats.org/officeDocument/2006/relationships/image" Target="../media/image39.jpg"/><Relationship Id="rId9" Type="http://schemas.openxmlformats.org/officeDocument/2006/relationships/image" Target="../media/image44.png"/></Relationships>
</file>

<file path=ppt/diagrams/_rels/data3.xml.rels><?xml version="1.0" encoding="UTF-8" standalone="yes"?>
<Relationships xmlns="http://schemas.openxmlformats.org/package/2006/relationships"><Relationship Id="rId8" Type="http://schemas.openxmlformats.org/officeDocument/2006/relationships/image" Target="../media/image43.sv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image" Target="../media/image37.png"/><Relationship Id="rId1" Type="http://schemas.openxmlformats.org/officeDocument/2006/relationships/image" Target="../media/image36.png"/><Relationship Id="rId6" Type="http://schemas.openxmlformats.org/officeDocument/2006/relationships/image" Target="../media/image41.jpg"/><Relationship Id="rId5" Type="http://schemas.openxmlformats.org/officeDocument/2006/relationships/image" Target="../media/image40.jpg"/><Relationship Id="rId10" Type="http://schemas.openxmlformats.org/officeDocument/2006/relationships/image" Target="../media/image45.svg"/><Relationship Id="rId4" Type="http://schemas.openxmlformats.org/officeDocument/2006/relationships/image" Target="../media/image39.jpg"/><Relationship Id="rId9" Type="http://schemas.openxmlformats.org/officeDocument/2006/relationships/image" Target="../media/image44.png"/></Relationships>
</file>

<file path=ppt/diagrams/_rels/data5.xml.rels><?xml version="1.0" encoding="UTF-8" standalone="yes"?>
<Relationships xmlns="http://schemas.openxmlformats.org/package/2006/relationships"><Relationship Id="rId8" Type="http://schemas.openxmlformats.org/officeDocument/2006/relationships/image" Target="../media/image43.sv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image" Target="../media/image37.png"/><Relationship Id="rId1" Type="http://schemas.openxmlformats.org/officeDocument/2006/relationships/image" Target="../media/image36.png"/><Relationship Id="rId6" Type="http://schemas.openxmlformats.org/officeDocument/2006/relationships/image" Target="../media/image41.jpg"/><Relationship Id="rId5" Type="http://schemas.openxmlformats.org/officeDocument/2006/relationships/image" Target="../media/image40.jpg"/><Relationship Id="rId10" Type="http://schemas.openxmlformats.org/officeDocument/2006/relationships/image" Target="../media/image45.svg"/><Relationship Id="rId4" Type="http://schemas.openxmlformats.org/officeDocument/2006/relationships/image" Target="../media/image39.jpg"/><Relationship Id="rId9" Type="http://schemas.openxmlformats.org/officeDocument/2006/relationships/image" Target="../media/image44.png"/></Relationships>
</file>

<file path=ppt/diagrams/_rels/data7.xml.rels><?xml version="1.0" encoding="UTF-8" standalone="yes"?>
<Relationships xmlns="http://schemas.openxmlformats.org/package/2006/relationships"><Relationship Id="rId8" Type="http://schemas.openxmlformats.org/officeDocument/2006/relationships/image" Target="../media/image43.sv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image" Target="../media/image37.png"/><Relationship Id="rId1" Type="http://schemas.openxmlformats.org/officeDocument/2006/relationships/image" Target="../media/image36.png"/><Relationship Id="rId6" Type="http://schemas.openxmlformats.org/officeDocument/2006/relationships/image" Target="../media/image41.jpg"/><Relationship Id="rId5" Type="http://schemas.openxmlformats.org/officeDocument/2006/relationships/image" Target="../media/image40.jpg"/><Relationship Id="rId10" Type="http://schemas.openxmlformats.org/officeDocument/2006/relationships/image" Target="../media/image45.svg"/><Relationship Id="rId4" Type="http://schemas.openxmlformats.org/officeDocument/2006/relationships/image" Target="../media/image39.jpg"/><Relationship Id="rId9" Type="http://schemas.openxmlformats.org/officeDocument/2006/relationships/image" Target="../media/image44.png"/></Relationships>
</file>

<file path=ppt/diagrams/_rels/data9.xml.rels><?xml version="1.0" encoding="UTF-8" standalone="yes"?>
<Relationships xmlns="http://schemas.openxmlformats.org/package/2006/relationships"><Relationship Id="rId8" Type="http://schemas.openxmlformats.org/officeDocument/2006/relationships/image" Target="../media/image43.sv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image" Target="../media/image37.png"/><Relationship Id="rId1" Type="http://schemas.openxmlformats.org/officeDocument/2006/relationships/image" Target="../media/image36.png"/><Relationship Id="rId6" Type="http://schemas.openxmlformats.org/officeDocument/2006/relationships/image" Target="../media/image41.jpg"/><Relationship Id="rId5" Type="http://schemas.openxmlformats.org/officeDocument/2006/relationships/image" Target="../media/image40.jpg"/><Relationship Id="rId10" Type="http://schemas.openxmlformats.org/officeDocument/2006/relationships/image" Target="../media/image45.svg"/><Relationship Id="rId4" Type="http://schemas.openxmlformats.org/officeDocument/2006/relationships/image" Target="../media/image39.jpg"/><Relationship Id="rId9" Type="http://schemas.openxmlformats.org/officeDocument/2006/relationships/image" Target="../media/image44.png"/></Relationships>
</file>

<file path=ppt/diagrams/_rels/drawing11.xml.rels><?xml version="1.0" encoding="UTF-8" standalone="yes"?>
<Relationships xmlns="http://schemas.openxmlformats.org/package/2006/relationships"><Relationship Id="rId8" Type="http://schemas.openxmlformats.org/officeDocument/2006/relationships/image" Target="../media/image43.sv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image" Target="../media/image37.png"/><Relationship Id="rId1" Type="http://schemas.openxmlformats.org/officeDocument/2006/relationships/image" Target="../media/image36.png"/><Relationship Id="rId6" Type="http://schemas.openxmlformats.org/officeDocument/2006/relationships/image" Target="../media/image41.jpg"/><Relationship Id="rId5" Type="http://schemas.openxmlformats.org/officeDocument/2006/relationships/image" Target="../media/image40.jpg"/><Relationship Id="rId10" Type="http://schemas.openxmlformats.org/officeDocument/2006/relationships/image" Target="../media/image45.svg"/><Relationship Id="rId4" Type="http://schemas.openxmlformats.org/officeDocument/2006/relationships/image" Target="../media/image39.jpg"/><Relationship Id="rId9" Type="http://schemas.openxmlformats.org/officeDocument/2006/relationships/image" Target="../media/image44.png"/></Relationships>
</file>

<file path=ppt/diagrams/_rels/drawing3.xml.rels><?xml version="1.0" encoding="UTF-8" standalone="yes"?>
<Relationships xmlns="http://schemas.openxmlformats.org/package/2006/relationships"><Relationship Id="rId8" Type="http://schemas.openxmlformats.org/officeDocument/2006/relationships/image" Target="../media/image43.sv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image" Target="../media/image37.png"/><Relationship Id="rId1" Type="http://schemas.openxmlformats.org/officeDocument/2006/relationships/image" Target="../media/image36.png"/><Relationship Id="rId6" Type="http://schemas.openxmlformats.org/officeDocument/2006/relationships/image" Target="../media/image41.jpg"/><Relationship Id="rId5" Type="http://schemas.openxmlformats.org/officeDocument/2006/relationships/image" Target="../media/image40.jpg"/><Relationship Id="rId10" Type="http://schemas.openxmlformats.org/officeDocument/2006/relationships/image" Target="../media/image45.svg"/><Relationship Id="rId4" Type="http://schemas.openxmlformats.org/officeDocument/2006/relationships/image" Target="../media/image39.jpg"/><Relationship Id="rId9" Type="http://schemas.openxmlformats.org/officeDocument/2006/relationships/image" Target="../media/image44.png"/></Relationships>
</file>

<file path=ppt/diagrams/_rels/drawing5.xml.rels><?xml version="1.0" encoding="UTF-8" standalone="yes"?>
<Relationships xmlns="http://schemas.openxmlformats.org/package/2006/relationships"><Relationship Id="rId8" Type="http://schemas.openxmlformats.org/officeDocument/2006/relationships/image" Target="../media/image43.sv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image" Target="../media/image37.png"/><Relationship Id="rId1" Type="http://schemas.openxmlformats.org/officeDocument/2006/relationships/image" Target="../media/image36.png"/><Relationship Id="rId6" Type="http://schemas.openxmlformats.org/officeDocument/2006/relationships/image" Target="../media/image41.jpg"/><Relationship Id="rId5" Type="http://schemas.openxmlformats.org/officeDocument/2006/relationships/image" Target="../media/image40.jpg"/><Relationship Id="rId10" Type="http://schemas.openxmlformats.org/officeDocument/2006/relationships/image" Target="../media/image45.svg"/><Relationship Id="rId4" Type="http://schemas.openxmlformats.org/officeDocument/2006/relationships/image" Target="../media/image39.jpg"/><Relationship Id="rId9" Type="http://schemas.openxmlformats.org/officeDocument/2006/relationships/image" Target="../media/image44.png"/></Relationships>
</file>

<file path=ppt/diagrams/_rels/drawing7.xml.rels><?xml version="1.0" encoding="UTF-8" standalone="yes"?>
<Relationships xmlns="http://schemas.openxmlformats.org/package/2006/relationships"><Relationship Id="rId8" Type="http://schemas.openxmlformats.org/officeDocument/2006/relationships/image" Target="../media/image43.sv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image" Target="../media/image37.png"/><Relationship Id="rId1" Type="http://schemas.openxmlformats.org/officeDocument/2006/relationships/image" Target="../media/image36.png"/><Relationship Id="rId6" Type="http://schemas.openxmlformats.org/officeDocument/2006/relationships/image" Target="../media/image41.jpg"/><Relationship Id="rId5" Type="http://schemas.openxmlformats.org/officeDocument/2006/relationships/image" Target="../media/image40.jpg"/><Relationship Id="rId10" Type="http://schemas.openxmlformats.org/officeDocument/2006/relationships/image" Target="../media/image45.svg"/><Relationship Id="rId4" Type="http://schemas.openxmlformats.org/officeDocument/2006/relationships/image" Target="../media/image39.jpg"/><Relationship Id="rId9" Type="http://schemas.openxmlformats.org/officeDocument/2006/relationships/image" Target="../media/image44.png"/></Relationships>
</file>

<file path=ppt/diagrams/_rels/drawing9.xml.rels><?xml version="1.0" encoding="UTF-8" standalone="yes"?>
<Relationships xmlns="http://schemas.openxmlformats.org/package/2006/relationships"><Relationship Id="rId8" Type="http://schemas.openxmlformats.org/officeDocument/2006/relationships/image" Target="../media/image43.sv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image" Target="../media/image37.png"/><Relationship Id="rId1" Type="http://schemas.openxmlformats.org/officeDocument/2006/relationships/image" Target="../media/image36.png"/><Relationship Id="rId6" Type="http://schemas.openxmlformats.org/officeDocument/2006/relationships/image" Target="../media/image41.jpg"/><Relationship Id="rId5" Type="http://schemas.openxmlformats.org/officeDocument/2006/relationships/image" Target="../media/image40.jpg"/><Relationship Id="rId10" Type="http://schemas.openxmlformats.org/officeDocument/2006/relationships/image" Target="../media/image45.svg"/><Relationship Id="rId4" Type="http://schemas.openxmlformats.org/officeDocument/2006/relationships/image" Target="../media/image39.jpg"/><Relationship Id="rId9" Type="http://schemas.openxmlformats.org/officeDocument/2006/relationships/image" Target="../media/image44.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A8F67D6-2AA0-41D9-BCE8-70A485BA4D77}" type="doc">
      <dgm:prSet loTypeId="urn:microsoft.com/office/officeart/2005/8/layout/hList6" loCatId="list" qsTypeId="urn:microsoft.com/office/officeart/2005/8/quickstyle/simple1" qsCatId="simple" csTypeId="urn:microsoft.com/office/officeart/2005/8/colors/accent1_2" csCatId="accent1" phldr="1"/>
      <dgm:spPr/>
      <dgm:t>
        <a:bodyPr/>
        <a:lstStyle/>
        <a:p>
          <a:endParaRPr lang="en-US"/>
        </a:p>
      </dgm:t>
    </dgm:pt>
    <dgm:pt modelId="{42DF6779-3385-46D4-A7BF-0B14A19D01ED}">
      <dgm:prSet custT="1"/>
      <dgm:spPr/>
      <dgm:t>
        <a:bodyPr/>
        <a:lstStyle/>
        <a:p>
          <a:r>
            <a:rPr lang="en-US" sz="1400" b="0" i="0" dirty="0"/>
            <a:t>Azure Blob</a:t>
          </a:r>
          <a:endParaRPr lang="en-US" sz="1400" dirty="0"/>
        </a:p>
      </dgm:t>
    </dgm:pt>
    <dgm:pt modelId="{1F132B16-536D-4380-BB9F-6C4E695AD845}" type="parTrans" cxnId="{D2A44033-A25C-4DF1-8D99-84C36C81BB57}">
      <dgm:prSet/>
      <dgm:spPr/>
      <dgm:t>
        <a:bodyPr/>
        <a:lstStyle/>
        <a:p>
          <a:endParaRPr lang="en-US" sz="1200"/>
        </a:p>
      </dgm:t>
    </dgm:pt>
    <dgm:pt modelId="{FE4C4784-01F4-4BB6-97EA-93D6D289BB08}" type="sibTrans" cxnId="{D2A44033-A25C-4DF1-8D99-84C36C81BB57}">
      <dgm:prSet/>
      <dgm:spPr/>
      <dgm:t>
        <a:bodyPr/>
        <a:lstStyle/>
        <a:p>
          <a:endParaRPr lang="en-US" sz="1200"/>
        </a:p>
      </dgm:t>
    </dgm:pt>
    <dgm:pt modelId="{93FE1311-7C8B-48AC-AF67-65F263D57311}">
      <dgm:prSet custT="1"/>
      <dgm:spPr/>
      <dgm:t>
        <a:bodyPr/>
        <a:lstStyle/>
        <a:p>
          <a:r>
            <a:rPr lang="en-US" sz="1400" b="0" i="0" dirty="0"/>
            <a:t>AWS S3</a:t>
          </a:r>
          <a:endParaRPr lang="en-US" sz="1400" dirty="0"/>
        </a:p>
      </dgm:t>
    </dgm:pt>
    <dgm:pt modelId="{B215EF07-0FD1-4251-86A5-0673849F5316}" type="parTrans" cxnId="{B882C1C4-F1B2-494C-AA52-9A797D4753DC}">
      <dgm:prSet/>
      <dgm:spPr/>
      <dgm:t>
        <a:bodyPr/>
        <a:lstStyle/>
        <a:p>
          <a:endParaRPr lang="en-US" sz="1200"/>
        </a:p>
      </dgm:t>
    </dgm:pt>
    <dgm:pt modelId="{8E3A2CD7-65A4-42DF-ACD6-A5E95EE26E3C}" type="sibTrans" cxnId="{B882C1C4-F1B2-494C-AA52-9A797D4753DC}">
      <dgm:prSet/>
      <dgm:spPr/>
      <dgm:t>
        <a:bodyPr/>
        <a:lstStyle/>
        <a:p>
          <a:endParaRPr lang="en-US" sz="1200"/>
        </a:p>
      </dgm:t>
    </dgm:pt>
    <dgm:pt modelId="{90BB5A43-E85F-4F4B-A1DD-A324A491C5BE}">
      <dgm:prSet custT="1"/>
      <dgm:spPr/>
      <dgm:t>
        <a:bodyPr/>
        <a:lstStyle/>
        <a:p>
          <a:r>
            <a:rPr lang="en-US" sz="1400" b="0" i="0"/>
            <a:t>Google Cloud</a:t>
          </a:r>
          <a:endParaRPr lang="en-US" sz="1400"/>
        </a:p>
      </dgm:t>
    </dgm:pt>
    <dgm:pt modelId="{6DE879B2-E115-40B3-8C4F-F5E20EE0E82B}" type="parTrans" cxnId="{CD548CBB-603A-4EB1-A04E-35FF3C9E57A6}">
      <dgm:prSet/>
      <dgm:spPr/>
      <dgm:t>
        <a:bodyPr/>
        <a:lstStyle/>
        <a:p>
          <a:endParaRPr lang="en-US" sz="1200"/>
        </a:p>
      </dgm:t>
    </dgm:pt>
    <dgm:pt modelId="{8491DB07-F874-4CFE-9BB6-BB534AE83A55}" type="sibTrans" cxnId="{CD548CBB-603A-4EB1-A04E-35FF3C9E57A6}">
      <dgm:prSet/>
      <dgm:spPr/>
      <dgm:t>
        <a:bodyPr/>
        <a:lstStyle/>
        <a:p>
          <a:endParaRPr lang="en-US" sz="1200"/>
        </a:p>
      </dgm:t>
    </dgm:pt>
    <dgm:pt modelId="{C2F16BD9-A23F-47F4-8DA8-C181683DB788}">
      <dgm:prSet custT="1"/>
      <dgm:spPr/>
      <dgm:t>
        <a:bodyPr/>
        <a:lstStyle/>
        <a:p>
          <a:r>
            <a:rPr lang="en-US" sz="1400" b="0" i="0"/>
            <a:t>…</a:t>
          </a:r>
          <a:endParaRPr lang="en-US" sz="1400"/>
        </a:p>
      </dgm:t>
    </dgm:pt>
    <dgm:pt modelId="{FE1D210B-B424-4627-978A-F585B20EAB47}" type="parTrans" cxnId="{A4705B88-D847-46F4-957F-C7650FE64C39}">
      <dgm:prSet/>
      <dgm:spPr/>
      <dgm:t>
        <a:bodyPr/>
        <a:lstStyle/>
        <a:p>
          <a:endParaRPr lang="en-US" sz="1200"/>
        </a:p>
      </dgm:t>
    </dgm:pt>
    <dgm:pt modelId="{44AE759D-A542-470C-A47E-CA3D1121076A}" type="sibTrans" cxnId="{A4705B88-D847-46F4-957F-C7650FE64C39}">
      <dgm:prSet/>
      <dgm:spPr/>
      <dgm:t>
        <a:bodyPr/>
        <a:lstStyle/>
        <a:p>
          <a:endParaRPr lang="en-US" sz="1200"/>
        </a:p>
      </dgm:t>
    </dgm:pt>
    <dgm:pt modelId="{CE383922-635B-4B24-960C-F0F2DC6E5D63}" type="pres">
      <dgm:prSet presAssocID="{2A8F67D6-2AA0-41D9-BCE8-70A485BA4D77}" presName="Name0" presStyleCnt="0">
        <dgm:presLayoutVars>
          <dgm:dir/>
          <dgm:resizeHandles val="exact"/>
        </dgm:presLayoutVars>
      </dgm:prSet>
      <dgm:spPr/>
    </dgm:pt>
    <dgm:pt modelId="{40F59168-74B5-409C-807E-BA4D61AB07C1}" type="pres">
      <dgm:prSet presAssocID="{42DF6779-3385-46D4-A7BF-0B14A19D01ED}" presName="node" presStyleLbl="node1" presStyleIdx="0" presStyleCnt="4">
        <dgm:presLayoutVars>
          <dgm:bulletEnabled val="1"/>
        </dgm:presLayoutVars>
      </dgm:prSet>
      <dgm:spPr/>
    </dgm:pt>
    <dgm:pt modelId="{5088864F-2AE7-4E82-A0A1-EAF425D20A0A}" type="pres">
      <dgm:prSet presAssocID="{FE4C4784-01F4-4BB6-97EA-93D6D289BB08}" presName="sibTrans" presStyleCnt="0"/>
      <dgm:spPr/>
    </dgm:pt>
    <dgm:pt modelId="{206D3E3C-AF5F-4B74-AA90-0D4205874C44}" type="pres">
      <dgm:prSet presAssocID="{93FE1311-7C8B-48AC-AF67-65F263D57311}" presName="node" presStyleLbl="node1" presStyleIdx="1" presStyleCnt="4">
        <dgm:presLayoutVars>
          <dgm:bulletEnabled val="1"/>
        </dgm:presLayoutVars>
      </dgm:prSet>
      <dgm:spPr/>
    </dgm:pt>
    <dgm:pt modelId="{FA16F2D6-25F7-42A0-B070-5A077B2CB4DD}" type="pres">
      <dgm:prSet presAssocID="{8E3A2CD7-65A4-42DF-ACD6-A5E95EE26E3C}" presName="sibTrans" presStyleCnt="0"/>
      <dgm:spPr/>
    </dgm:pt>
    <dgm:pt modelId="{E488614B-A994-4066-AFAA-0AF7A01732FA}" type="pres">
      <dgm:prSet presAssocID="{90BB5A43-E85F-4F4B-A1DD-A324A491C5BE}" presName="node" presStyleLbl="node1" presStyleIdx="2" presStyleCnt="4">
        <dgm:presLayoutVars>
          <dgm:bulletEnabled val="1"/>
        </dgm:presLayoutVars>
      </dgm:prSet>
      <dgm:spPr/>
    </dgm:pt>
    <dgm:pt modelId="{907E3731-3D33-4170-B6A9-B89C2C80E3E5}" type="pres">
      <dgm:prSet presAssocID="{8491DB07-F874-4CFE-9BB6-BB534AE83A55}" presName="sibTrans" presStyleCnt="0"/>
      <dgm:spPr/>
    </dgm:pt>
    <dgm:pt modelId="{D6D277CF-E78F-48F9-8DC8-B990FD748CC5}" type="pres">
      <dgm:prSet presAssocID="{C2F16BD9-A23F-47F4-8DA8-C181683DB788}" presName="node" presStyleLbl="node1" presStyleIdx="3" presStyleCnt="4">
        <dgm:presLayoutVars>
          <dgm:bulletEnabled val="1"/>
        </dgm:presLayoutVars>
      </dgm:prSet>
      <dgm:spPr/>
    </dgm:pt>
  </dgm:ptLst>
  <dgm:cxnLst>
    <dgm:cxn modelId="{D2A44033-A25C-4DF1-8D99-84C36C81BB57}" srcId="{2A8F67D6-2AA0-41D9-BCE8-70A485BA4D77}" destId="{42DF6779-3385-46D4-A7BF-0B14A19D01ED}" srcOrd="0" destOrd="0" parTransId="{1F132B16-536D-4380-BB9F-6C4E695AD845}" sibTransId="{FE4C4784-01F4-4BB6-97EA-93D6D289BB08}"/>
    <dgm:cxn modelId="{9384F95E-A7F6-4534-BF55-76214D4865CE}" type="presOf" srcId="{2A8F67D6-2AA0-41D9-BCE8-70A485BA4D77}" destId="{CE383922-635B-4B24-960C-F0F2DC6E5D63}" srcOrd="0" destOrd="0" presId="urn:microsoft.com/office/officeart/2005/8/layout/hList6"/>
    <dgm:cxn modelId="{7A59DE47-5F5C-4038-BE05-25DA8F8792A4}" type="presOf" srcId="{42DF6779-3385-46D4-A7BF-0B14A19D01ED}" destId="{40F59168-74B5-409C-807E-BA4D61AB07C1}" srcOrd="0" destOrd="0" presId="urn:microsoft.com/office/officeart/2005/8/layout/hList6"/>
    <dgm:cxn modelId="{17B7BD71-8E4E-4565-8490-2E4B143B6EE0}" type="presOf" srcId="{C2F16BD9-A23F-47F4-8DA8-C181683DB788}" destId="{D6D277CF-E78F-48F9-8DC8-B990FD748CC5}" srcOrd="0" destOrd="0" presId="urn:microsoft.com/office/officeart/2005/8/layout/hList6"/>
    <dgm:cxn modelId="{A4705B88-D847-46F4-957F-C7650FE64C39}" srcId="{2A8F67D6-2AA0-41D9-BCE8-70A485BA4D77}" destId="{C2F16BD9-A23F-47F4-8DA8-C181683DB788}" srcOrd="3" destOrd="0" parTransId="{FE1D210B-B424-4627-978A-F585B20EAB47}" sibTransId="{44AE759D-A542-470C-A47E-CA3D1121076A}"/>
    <dgm:cxn modelId="{9111AF9C-8222-4E30-B47C-932C9E5A0AEC}" type="presOf" srcId="{93FE1311-7C8B-48AC-AF67-65F263D57311}" destId="{206D3E3C-AF5F-4B74-AA90-0D4205874C44}" srcOrd="0" destOrd="0" presId="urn:microsoft.com/office/officeart/2005/8/layout/hList6"/>
    <dgm:cxn modelId="{CD548CBB-603A-4EB1-A04E-35FF3C9E57A6}" srcId="{2A8F67D6-2AA0-41D9-BCE8-70A485BA4D77}" destId="{90BB5A43-E85F-4F4B-A1DD-A324A491C5BE}" srcOrd="2" destOrd="0" parTransId="{6DE879B2-E115-40B3-8C4F-F5E20EE0E82B}" sibTransId="{8491DB07-F874-4CFE-9BB6-BB534AE83A55}"/>
    <dgm:cxn modelId="{B882C1C4-F1B2-494C-AA52-9A797D4753DC}" srcId="{2A8F67D6-2AA0-41D9-BCE8-70A485BA4D77}" destId="{93FE1311-7C8B-48AC-AF67-65F263D57311}" srcOrd="1" destOrd="0" parTransId="{B215EF07-0FD1-4251-86A5-0673849F5316}" sibTransId="{8E3A2CD7-65A4-42DF-ACD6-A5E95EE26E3C}"/>
    <dgm:cxn modelId="{3EED75E7-0DCA-4AA2-97AC-0AAFBF5C7B53}" type="presOf" srcId="{90BB5A43-E85F-4F4B-A1DD-A324A491C5BE}" destId="{E488614B-A994-4066-AFAA-0AF7A01732FA}" srcOrd="0" destOrd="0" presId="urn:microsoft.com/office/officeart/2005/8/layout/hList6"/>
    <dgm:cxn modelId="{6A2264F8-3E99-4A5B-8B74-316D946A9D23}" type="presParOf" srcId="{CE383922-635B-4B24-960C-F0F2DC6E5D63}" destId="{40F59168-74B5-409C-807E-BA4D61AB07C1}" srcOrd="0" destOrd="0" presId="urn:microsoft.com/office/officeart/2005/8/layout/hList6"/>
    <dgm:cxn modelId="{69706C21-56ED-41DB-979B-D3B2BF3D1810}" type="presParOf" srcId="{CE383922-635B-4B24-960C-F0F2DC6E5D63}" destId="{5088864F-2AE7-4E82-A0A1-EAF425D20A0A}" srcOrd="1" destOrd="0" presId="urn:microsoft.com/office/officeart/2005/8/layout/hList6"/>
    <dgm:cxn modelId="{33FD683F-2C5E-45CE-AEE2-348E6CC26DE9}" type="presParOf" srcId="{CE383922-635B-4B24-960C-F0F2DC6E5D63}" destId="{206D3E3C-AF5F-4B74-AA90-0D4205874C44}" srcOrd="2" destOrd="0" presId="urn:microsoft.com/office/officeart/2005/8/layout/hList6"/>
    <dgm:cxn modelId="{B9F9B68E-B04B-465D-B167-9C3FE8B3A447}" type="presParOf" srcId="{CE383922-635B-4B24-960C-F0F2DC6E5D63}" destId="{FA16F2D6-25F7-42A0-B070-5A077B2CB4DD}" srcOrd="3" destOrd="0" presId="urn:microsoft.com/office/officeart/2005/8/layout/hList6"/>
    <dgm:cxn modelId="{D69A2182-0D78-4DED-801B-673DF5697990}" type="presParOf" srcId="{CE383922-635B-4B24-960C-F0F2DC6E5D63}" destId="{E488614B-A994-4066-AFAA-0AF7A01732FA}" srcOrd="4" destOrd="0" presId="urn:microsoft.com/office/officeart/2005/8/layout/hList6"/>
    <dgm:cxn modelId="{8A314136-300F-47DC-A7ED-2967AEE3DCDE}" type="presParOf" srcId="{CE383922-635B-4B24-960C-F0F2DC6E5D63}" destId="{907E3731-3D33-4170-B6A9-B89C2C80E3E5}" srcOrd="5" destOrd="0" presId="urn:microsoft.com/office/officeart/2005/8/layout/hList6"/>
    <dgm:cxn modelId="{14CF61F6-C416-4CED-B993-221091ED7CA9}" type="presParOf" srcId="{CE383922-635B-4B24-960C-F0F2DC6E5D63}" destId="{D6D277CF-E78F-48F9-8DC8-B990FD748CC5}" srcOrd="6" destOrd="0" presId="urn:microsoft.com/office/officeart/2005/8/layout/hList6"/>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2A8F67D6-2AA0-41D9-BCE8-70A485BA4D77}" type="doc">
      <dgm:prSet loTypeId="urn:microsoft.com/office/officeart/2005/8/layout/hList6" loCatId="list" qsTypeId="urn:microsoft.com/office/officeart/2005/8/quickstyle/simple1" qsCatId="simple" csTypeId="urn:microsoft.com/office/officeart/2005/8/colors/accent1_2" csCatId="accent1" phldr="1"/>
      <dgm:spPr/>
      <dgm:t>
        <a:bodyPr/>
        <a:lstStyle/>
        <a:p>
          <a:endParaRPr lang="en-US"/>
        </a:p>
      </dgm:t>
    </dgm:pt>
    <dgm:pt modelId="{42DF6779-3385-46D4-A7BF-0B14A19D01ED}">
      <dgm:prSet custT="1"/>
      <dgm:spPr/>
      <dgm:t>
        <a:bodyPr/>
        <a:lstStyle/>
        <a:p>
          <a:r>
            <a:rPr lang="en-US" sz="1400" b="0" i="0" dirty="0"/>
            <a:t>Azure Blob</a:t>
          </a:r>
          <a:endParaRPr lang="en-US" sz="1400" dirty="0"/>
        </a:p>
      </dgm:t>
    </dgm:pt>
    <dgm:pt modelId="{1F132B16-536D-4380-BB9F-6C4E695AD845}" type="parTrans" cxnId="{D2A44033-A25C-4DF1-8D99-84C36C81BB57}">
      <dgm:prSet/>
      <dgm:spPr/>
      <dgm:t>
        <a:bodyPr/>
        <a:lstStyle/>
        <a:p>
          <a:endParaRPr lang="en-US" sz="1200"/>
        </a:p>
      </dgm:t>
    </dgm:pt>
    <dgm:pt modelId="{FE4C4784-01F4-4BB6-97EA-93D6D289BB08}" type="sibTrans" cxnId="{D2A44033-A25C-4DF1-8D99-84C36C81BB57}">
      <dgm:prSet/>
      <dgm:spPr/>
      <dgm:t>
        <a:bodyPr/>
        <a:lstStyle/>
        <a:p>
          <a:endParaRPr lang="en-US" sz="1200"/>
        </a:p>
      </dgm:t>
    </dgm:pt>
    <dgm:pt modelId="{93FE1311-7C8B-48AC-AF67-65F263D57311}">
      <dgm:prSet custT="1"/>
      <dgm:spPr/>
      <dgm:t>
        <a:bodyPr/>
        <a:lstStyle/>
        <a:p>
          <a:r>
            <a:rPr lang="en-US" sz="1400" b="0" i="0" dirty="0"/>
            <a:t>AWS S3</a:t>
          </a:r>
          <a:endParaRPr lang="en-US" sz="1400" dirty="0"/>
        </a:p>
      </dgm:t>
    </dgm:pt>
    <dgm:pt modelId="{B215EF07-0FD1-4251-86A5-0673849F5316}" type="parTrans" cxnId="{B882C1C4-F1B2-494C-AA52-9A797D4753DC}">
      <dgm:prSet/>
      <dgm:spPr/>
      <dgm:t>
        <a:bodyPr/>
        <a:lstStyle/>
        <a:p>
          <a:endParaRPr lang="en-US" sz="1200"/>
        </a:p>
      </dgm:t>
    </dgm:pt>
    <dgm:pt modelId="{8E3A2CD7-65A4-42DF-ACD6-A5E95EE26E3C}" type="sibTrans" cxnId="{B882C1C4-F1B2-494C-AA52-9A797D4753DC}">
      <dgm:prSet/>
      <dgm:spPr/>
      <dgm:t>
        <a:bodyPr/>
        <a:lstStyle/>
        <a:p>
          <a:endParaRPr lang="en-US" sz="1200"/>
        </a:p>
      </dgm:t>
    </dgm:pt>
    <dgm:pt modelId="{90BB5A43-E85F-4F4B-A1DD-A324A491C5BE}">
      <dgm:prSet custT="1"/>
      <dgm:spPr/>
      <dgm:t>
        <a:bodyPr/>
        <a:lstStyle/>
        <a:p>
          <a:r>
            <a:rPr lang="en-US" sz="1400" b="0" i="0"/>
            <a:t>Google Cloud</a:t>
          </a:r>
          <a:endParaRPr lang="en-US" sz="1400"/>
        </a:p>
      </dgm:t>
    </dgm:pt>
    <dgm:pt modelId="{6DE879B2-E115-40B3-8C4F-F5E20EE0E82B}" type="parTrans" cxnId="{CD548CBB-603A-4EB1-A04E-35FF3C9E57A6}">
      <dgm:prSet/>
      <dgm:spPr/>
      <dgm:t>
        <a:bodyPr/>
        <a:lstStyle/>
        <a:p>
          <a:endParaRPr lang="en-US" sz="1200"/>
        </a:p>
      </dgm:t>
    </dgm:pt>
    <dgm:pt modelId="{8491DB07-F874-4CFE-9BB6-BB534AE83A55}" type="sibTrans" cxnId="{CD548CBB-603A-4EB1-A04E-35FF3C9E57A6}">
      <dgm:prSet/>
      <dgm:spPr/>
      <dgm:t>
        <a:bodyPr/>
        <a:lstStyle/>
        <a:p>
          <a:endParaRPr lang="en-US" sz="1200"/>
        </a:p>
      </dgm:t>
    </dgm:pt>
    <dgm:pt modelId="{C2F16BD9-A23F-47F4-8DA8-C181683DB788}">
      <dgm:prSet custT="1"/>
      <dgm:spPr/>
      <dgm:t>
        <a:bodyPr/>
        <a:lstStyle/>
        <a:p>
          <a:r>
            <a:rPr lang="en-US" sz="1400" b="0" i="0"/>
            <a:t>…</a:t>
          </a:r>
          <a:endParaRPr lang="en-US" sz="1400"/>
        </a:p>
      </dgm:t>
    </dgm:pt>
    <dgm:pt modelId="{FE1D210B-B424-4627-978A-F585B20EAB47}" type="parTrans" cxnId="{A4705B88-D847-46F4-957F-C7650FE64C39}">
      <dgm:prSet/>
      <dgm:spPr/>
      <dgm:t>
        <a:bodyPr/>
        <a:lstStyle/>
        <a:p>
          <a:endParaRPr lang="en-US" sz="1200"/>
        </a:p>
      </dgm:t>
    </dgm:pt>
    <dgm:pt modelId="{44AE759D-A542-470C-A47E-CA3D1121076A}" type="sibTrans" cxnId="{A4705B88-D847-46F4-957F-C7650FE64C39}">
      <dgm:prSet/>
      <dgm:spPr/>
      <dgm:t>
        <a:bodyPr/>
        <a:lstStyle/>
        <a:p>
          <a:endParaRPr lang="en-US" sz="1200"/>
        </a:p>
      </dgm:t>
    </dgm:pt>
    <dgm:pt modelId="{CE383922-635B-4B24-960C-F0F2DC6E5D63}" type="pres">
      <dgm:prSet presAssocID="{2A8F67D6-2AA0-41D9-BCE8-70A485BA4D77}" presName="Name0" presStyleCnt="0">
        <dgm:presLayoutVars>
          <dgm:dir/>
          <dgm:resizeHandles val="exact"/>
        </dgm:presLayoutVars>
      </dgm:prSet>
      <dgm:spPr/>
    </dgm:pt>
    <dgm:pt modelId="{40F59168-74B5-409C-807E-BA4D61AB07C1}" type="pres">
      <dgm:prSet presAssocID="{42DF6779-3385-46D4-A7BF-0B14A19D01ED}" presName="node" presStyleLbl="node1" presStyleIdx="0" presStyleCnt="4">
        <dgm:presLayoutVars>
          <dgm:bulletEnabled val="1"/>
        </dgm:presLayoutVars>
      </dgm:prSet>
      <dgm:spPr/>
    </dgm:pt>
    <dgm:pt modelId="{5088864F-2AE7-4E82-A0A1-EAF425D20A0A}" type="pres">
      <dgm:prSet presAssocID="{FE4C4784-01F4-4BB6-97EA-93D6D289BB08}" presName="sibTrans" presStyleCnt="0"/>
      <dgm:spPr/>
    </dgm:pt>
    <dgm:pt modelId="{206D3E3C-AF5F-4B74-AA90-0D4205874C44}" type="pres">
      <dgm:prSet presAssocID="{93FE1311-7C8B-48AC-AF67-65F263D57311}" presName="node" presStyleLbl="node1" presStyleIdx="1" presStyleCnt="4">
        <dgm:presLayoutVars>
          <dgm:bulletEnabled val="1"/>
        </dgm:presLayoutVars>
      </dgm:prSet>
      <dgm:spPr/>
    </dgm:pt>
    <dgm:pt modelId="{FA16F2D6-25F7-42A0-B070-5A077B2CB4DD}" type="pres">
      <dgm:prSet presAssocID="{8E3A2CD7-65A4-42DF-ACD6-A5E95EE26E3C}" presName="sibTrans" presStyleCnt="0"/>
      <dgm:spPr/>
    </dgm:pt>
    <dgm:pt modelId="{E488614B-A994-4066-AFAA-0AF7A01732FA}" type="pres">
      <dgm:prSet presAssocID="{90BB5A43-E85F-4F4B-A1DD-A324A491C5BE}" presName="node" presStyleLbl="node1" presStyleIdx="2" presStyleCnt="4">
        <dgm:presLayoutVars>
          <dgm:bulletEnabled val="1"/>
        </dgm:presLayoutVars>
      </dgm:prSet>
      <dgm:spPr/>
    </dgm:pt>
    <dgm:pt modelId="{907E3731-3D33-4170-B6A9-B89C2C80E3E5}" type="pres">
      <dgm:prSet presAssocID="{8491DB07-F874-4CFE-9BB6-BB534AE83A55}" presName="sibTrans" presStyleCnt="0"/>
      <dgm:spPr/>
    </dgm:pt>
    <dgm:pt modelId="{D6D277CF-E78F-48F9-8DC8-B990FD748CC5}" type="pres">
      <dgm:prSet presAssocID="{C2F16BD9-A23F-47F4-8DA8-C181683DB788}" presName="node" presStyleLbl="node1" presStyleIdx="3" presStyleCnt="4">
        <dgm:presLayoutVars>
          <dgm:bulletEnabled val="1"/>
        </dgm:presLayoutVars>
      </dgm:prSet>
      <dgm:spPr/>
    </dgm:pt>
  </dgm:ptLst>
  <dgm:cxnLst>
    <dgm:cxn modelId="{D2A44033-A25C-4DF1-8D99-84C36C81BB57}" srcId="{2A8F67D6-2AA0-41D9-BCE8-70A485BA4D77}" destId="{42DF6779-3385-46D4-A7BF-0B14A19D01ED}" srcOrd="0" destOrd="0" parTransId="{1F132B16-536D-4380-BB9F-6C4E695AD845}" sibTransId="{FE4C4784-01F4-4BB6-97EA-93D6D289BB08}"/>
    <dgm:cxn modelId="{9384F95E-A7F6-4534-BF55-76214D4865CE}" type="presOf" srcId="{2A8F67D6-2AA0-41D9-BCE8-70A485BA4D77}" destId="{CE383922-635B-4B24-960C-F0F2DC6E5D63}" srcOrd="0" destOrd="0" presId="urn:microsoft.com/office/officeart/2005/8/layout/hList6"/>
    <dgm:cxn modelId="{7A59DE47-5F5C-4038-BE05-25DA8F8792A4}" type="presOf" srcId="{42DF6779-3385-46D4-A7BF-0B14A19D01ED}" destId="{40F59168-74B5-409C-807E-BA4D61AB07C1}" srcOrd="0" destOrd="0" presId="urn:microsoft.com/office/officeart/2005/8/layout/hList6"/>
    <dgm:cxn modelId="{17B7BD71-8E4E-4565-8490-2E4B143B6EE0}" type="presOf" srcId="{C2F16BD9-A23F-47F4-8DA8-C181683DB788}" destId="{D6D277CF-E78F-48F9-8DC8-B990FD748CC5}" srcOrd="0" destOrd="0" presId="urn:microsoft.com/office/officeart/2005/8/layout/hList6"/>
    <dgm:cxn modelId="{A4705B88-D847-46F4-957F-C7650FE64C39}" srcId="{2A8F67D6-2AA0-41D9-BCE8-70A485BA4D77}" destId="{C2F16BD9-A23F-47F4-8DA8-C181683DB788}" srcOrd="3" destOrd="0" parTransId="{FE1D210B-B424-4627-978A-F585B20EAB47}" sibTransId="{44AE759D-A542-470C-A47E-CA3D1121076A}"/>
    <dgm:cxn modelId="{9111AF9C-8222-4E30-B47C-932C9E5A0AEC}" type="presOf" srcId="{93FE1311-7C8B-48AC-AF67-65F263D57311}" destId="{206D3E3C-AF5F-4B74-AA90-0D4205874C44}" srcOrd="0" destOrd="0" presId="urn:microsoft.com/office/officeart/2005/8/layout/hList6"/>
    <dgm:cxn modelId="{CD548CBB-603A-4EB1-A04E-35FF3C9E57A6}" srcId="{2A8F67D6-2AA0-41D9-BCE8-70A485BA4D77}" destId="{90BB5A43-E85F-4F4B-A1DD-A324A491C5BE}" srcOrd="2" destOrd="0" parTransId="{6DE879B2-E115-40B3-8C4F-F5E20EE0E82B}" sibTransId="{8491DB07-F874-4CFE-9BB6-BB534AE83A55}"/>
    <dgm:cxn modelId="{B882C1C4-F1B2-494C-AA52-9A797D4753DC}" srcId="{2A8F67D6-2AA0-41D9-BCE8-70A485BA4D77}" destId="{93FE1311-7C8B-48AC-AF67-65F263D57311}" srcOrd="1" destOrd="0" parTransId="{B215EF07-0FD1-4251-86A5-0673849F5316}" sibTransId="{8E3A2CD7-65A4-42DF-ACD6-A5E95EE26E3C}"/>
    <dgm:cxn modelId="{3EED75E7-0DCA-4AA2-97AC-0AAFBF5C7B53}" type="presOf" srcId="{90BB5A43-E85F-4F4B-A1DD-A324A491C5BE}" destId="{E488614B-A994-4066-AFAA-0AF7A01732FA}" srcOrd="0" destOrd="0" presId="urn:microsoft.com/office/officeart/2005/8/layout/hList6"/>
    <dgm:cxn modelId="{6A2264F8-3E99-4A5B-8B74-316D946A9D23}" type="presParOf" srcId="{CE383922-635B-4B24-960C-F0F2DC6E5D63}" destId="{40F59168-74B5-409C-807E-BA4D61AB07C1}" srcOrd="0" destOrd="0" presId="urn:microsoft.com/office/officeart/2005/8/layout/hList6"/>
    <dgm:cxn modelId="{69706C21-56ED-41DB-979B-D3B2BF3D1810}" type="presParOf" srcId="{CE383922-635B-4B24-960C-F0F2DC6E5D63}" destId="{5088864F-2AE7-4E82-A0A1-EAF425D20A0A}" srcOrd="1" destOrd="0" presId="urn:microsoft.com/office/officeart/2005/8/layout/hList6"/>
    <dgm:cxn modelId="{33FD683F-2C5E-45CE-AEE2-348E6CC26DE9}" type="presParOf" srcId="{CE383922-635B-4B24-960C-F0F2DC6E5D63}" destId="{206D3E3C-AF5F-4B74-AA90-0D4205874C44}" srcOrd="2" destOrd="0" presId="urn:microsoft.com/office/officeart/2005/8/layout/hList6"/>
    <dgm:cxn modelId="{B9F9B68E-B04B-465D-B167-9C3FE8B3A447}" type="presParOf" srcId="{CE383922-635B-4B24-960C-F0F2DC6E5D63}" destId="{FA16F2D6-25F7-42A0-B070-5A077B2CB4DD}" srcOrd="3" destOrd="0" presId="urn:microsoft.com/office/officeart/2005/8/layout/hList6"/>
    <dgm:cxn modelId="{D69A2182-0D78-4DED-801B-673DF5697990}" type="presParOf" srcId="{CE383922-635B-4B24-960C-F0F2DC6E5D63}" destId="{E488614B-A994-4066-AFAA-0AF7A01732FA}" srcOrd="4" destOrd="0" presId="urn:microsoft.com/office/officeart/2005/8/layout/hList6"/>
    <dgm:cxn modelId="{8A314136-300F-47DC-A7ED-2967AEE3DCDE}" type="presParOf" srcId="{CE383922-635B-4B24-960C-F0F2DC6E5D63}" destId="{907E3731-3D33-4170-B6A9-B89C2C80E3E5}" srcOrd="5" destOrd="0" presId="urn:microsoft.com/office/officeart/2005/8/layout/hList6"/>
    <dgm:cxn modelId="{14CF61F6-C416-4CED-B993-221091ED7CA9}" type="presParOf" srcId="{CE383922-635B-4B24-960C-F0F2DC6E5D63}" destId="{D6D277CF-E78F-48F9-8DC8-B990FD748CC5}" srcOrd="6" destOrd="0" presId="urn:microsoft.com/office/officeart/2005/8/layout/hList6"/>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45209BBA-21C8-4D7A-B5E5-01B3D89C2970}" type="doc">
      <dgm:prSet loTypeId="urn:microsoft.com/office/officeart/2008/layout/CaptionedPictures" loCatId="picture" qsTypeId="urn:microsoft.com/office/officeart/2005/8/quickstyle/simple1" qsCatId="simple" csTypeId="urn:microsoft.com/office/officeart/2005/8/colors/accent1_2" csCatId="accent1" phldr="1"/>
      <dgm:spPr/>
      <dgm:t>
        <a:bodyPr/>
        <a:lstStyle/>
        <a:p>
          <a:endParaRPr lang="en-US"/>
        </a:p>
      </dgm:t>
    </dgm:pt>
    <dgm:pt modelId="{0D768AA0-6460-4E1E-BC3E-4C4009AD2F5D}">
      <dgm:prSet custT="1"/>
      <dgm:spPr/>
      <dgm:t>
        <a:bodyPr/>
        <a:lstStyle/>
        <a:p>
          <a:r>
            <a:rPr lang="en-US" sz="1050" b="1" dirty="0">
              <a:latin typeface="+mj-lt"/>
            </a:rPr>
            <a:t>JSON</a:t>
          </a:r>
        </a:p>
      </dgm:t>
    </dgm:pt>
    <dgm:pt modelId="{97EF4DD8-2EDA-4BE2-B4F2-09EF98C0C5DA}" type="parTrans" cxnId="{5C2360E2-D59C-4945-AA55-16BC36B8C213}">
      <dgm:prSet/>
      <dgm:spPr/>
      <dgm:t>
        <a:bodyPr/>
        <a:lstStyle/>
        <a:p>
          <a:endParaRPr lang="en-US"/>
        </a:p>
      </dgm:t>
    </dgm:pt>
    <dgm:pt modelId="{E01DEA7E-7733-4E32-84CD-7A20747007F2}" type="sibTrans" cxnId="{5C2360E2-D59C-4945-AA55-16BC36B8C213}">
      <dgm:prSet/>
      <dgm:spPr/>
      <dgm:t>
        <a:bodyPr/>
        <a:lstStyle/>
        <a:p>
          <a:endParaRPr lang="en-US"/>
        </a:p>
      </dgm:t>
    </dgm:pt>
    <dgm:pt modelId="{3B7751E9-B842-4CBF-B8FD-A6AF054F81FB}">
      <dgm:prSet custT="1"/>
      <dgm:spPr/>
      <dgm:t>
        <a:bodyPr/>
        <a:lstStyle/>
        <a:p>
          <a:r>
            <a:rPr lang="en-US" sz="1050" b="1" dirty="0">
              <a:latin typeface="+mj-lt"/>
            </a:rPr>
            <a:t>XML</a:t>
          </a:r>
        </a:p>
      </dgm:t>
    </dgm:pt>
    <dgm:pt modelId="{C5D471AD-36EA-4BCB-9B41-01D4E0FC5D34}" type="parTrans" cxnId="{FB4F0D16-BB9C-44DC-A84A-B3516A7BCB19}">
      <dgm:prSet/>
      <dgm:spPr/>
      <dgm:t>
        <a:bodyPr/>
        <a:lstStyle/>
        <a:p>
          <a:endParaRPr lang="en-US"/>
        </a:p>
      </dgm:t>
    </dgm:pt>
    <dgm:pt modelId="{881B91C2-2D57-48E1-98DD-31A66D658E5F}" type="sibTrans" cxnId="{FB4F0D16-BB9C-44DC-A84A-B3516A7BCB19}">
      <dgm:prSet/>
      <dgm:spPr/>
      <dgm:t>
        <a:bodyPr/>
        <a:lstStyle/>
        <a:p>
          <a:endParaRPr lang="en-US"/>
        </a:p>
      </dgm:t>
    </dgm:pt>
    <dgm:pt modelId="{3724A3BE-2D20-4F6B-8CDE-AD66F3AACAEA}">
      <dgm:prSet custT="1"/>
      <dgm:spPr/>
      <dgm:t>
        <a:bodyPr/>
        <a:lstStyle/>
        <a:p>
          <a:r>
            <a:rPr lang="en-US" sz="1050" b="1" dirty="0">
              <a:latin typeface="+mj-lt"/>
            </a:rPr>
            <a:t>CSV</a:t>
          </a:r>
        </a:p>
      </dgm:t>
    </dgm:pt>
    <dgm:pt modelId="{3D6D7BF6-BA3B-42D0-A16B-081FEE7FDCF9}" type="parTrans" cxnId="{4F673074-E680-4C8C-97DE-1A1DB7BF8252}">
      <dgm:prSet/>
      <dgm:spPr/>
      <dgm:t>
        <a:bodyPr/>
        <a:lstStyle/>
        <a:p>
          <a:endParaRPr lang="en-US"/>
        </a:p>
      </dgm:t>
    </dgm:pt>
    <dgm:pt modelId="{90912D31-B2BE-430B-9D64-054047E356C9}" type="sibTrans" cxnId="{4F673074-E680-4C8C-97DE-1A1DB7BF8252}">
      <dgm:prSet/>
      <dgm:spPr/>
      <dgm:t>
        <a:bodyPr/>
        <a:lstStyle/>
        <a:p>
          <a:endParaRPr lang="en-US"/>
        </a:p>
      </dgm:t>
    </dgm:pt>
    <dgm:pt modelId="{E7718F72-88CE-4055-8E7D-BD74BA7AC66D}">
      <dgm:prSet custT="1"/>
      <dgm:spPr/>
      <dgm:t>
        <a:bodyPr/>
        <a:lstStyle/>
        <a:p>
          <a:r>
            <a:rPr lang="en-US" sz="700" b="1" dirty="0">
              <a:latin typeface="+mj-lt"/>
            </a:rPr>
            <a:t>SAS7BDAT</a:t>
          </a:r>
        </a:p>
      </dgm:t>
    </dgm:pt>
    <dgm:pt modelId="{3376588C-0D30-4684-8F29-3211907C6FF2}" type="parTrans" cxnId="{6F81DCFB-FC25-4A7E-A236-56F10285C183}">
      <dgm:prSet/>
      <dgm:spPr/>
      <dgm:t>
        <a:bodyPr/>
        <a:lstStyle/>
        <a:p>
          <a:endParaRPr lang="en-US"/>
        </a:p>
      </dgm:t>
    </dgm:pt>
    <dgm:pt modelId="{32C112DE-66A5-4094-B85C-485F1EB8C163}" type="sibTrans" cxnId="{6F81DCFB-FC25-4A7E-A236-56F10285C183}">
      <dgm:prSet/>
      <dgm:spPr/>
      <dgm:t>
        <a:bodyPr/>
        <a:lstStyle/>
        <a:p>
          <a:endParaRPr lang="en-US"/>
        </a:p>
      </dgm:t>
    </dgm:pt>
    <dgm:pt modelId="{FA3E0688-DF29-4BCF-81B4-1C4B0EFB53DF}">
      <dgm:prSet custT="1"/>
      <dgm:spPr/>
      <dgm:t>
        <a:bodyPr/>
        <a:lstStyle/>
        <a:p>
          <a:r>
            <a:rPr lang="en-US" sz="800" b="1" dirty="0">
              <a:latin typeface="+mj-lt"/>
            </a:rPr>
            <a:t>PARQUET</a:t>
          </a:r>
        </a:p>
      </dgm:t>
    </dgm:pt>
    <dgm:pt modelId="{6F6E8FF4-05D1-4623-92D3-08DE9B162F8E}" type="parTrans" cxnId="{6294FEBB-20B5-4FAD-8B99-BBA2B9D2A807}">
      <dgm:prSet/>
      <dgm:spPr/>
      <dgm:t>
        <a:bodyPr/>
        <a:lstStyle/>
        <a:p>
          <a:endParaRPr lang="en-US"/>
        </a:p>
      </dgm:t>
    </dgm:pt>
    <dgm:pt modelId="{0DFC79CB-10FF-4F46-BF6A-F5813E368A2F}" type="sibTrans" cxnId="{6294FEBB-20B5-4FAD-8B99-BBA2B9D2A807}">
      <dgm:prSet/>
      <dgm:spPr/>
      <dgm:t>
        <a:bodyPr/>
        <a:lstStyle/>
        <a:p>
          <a:endParaRPr lang="en-US"/>
        </a:p>
      </dgm:t>
    </dgm:pt>
    <dgm:pt modelId="{4B469D37-CD1F-47A6-B4A1-216E317EAE76}">
      <dgm:prSet custT="1"/>
      <dgm:spPr/>
      <dgm:t>
        <a:bodyPr/>
        <a:lstStyle/>
        <a:p>
          <a:r>
            <a:rPr lang="en-US" sz="1050" b="1" dirty="0">
              <a:latin typeface="+mj-lt"/>
            </a:rPr>
            <a:t>ORC</a:t>
          </a:r>
        </a:p>
      </dgm:t>
    </dgm:pt>
    <dgm:pt modelId="{0407489C-2F6B-4DAD-803F-7F7D22E8AC98}" type="parTrans" cxnId="{932E1009-7EE4-4103-ACFB-76E51878EB32}">
      <dgm:prSet/>
      <dgm:spPr/>
      <dgm:t>
        <a:bodyPr/>
        <a:lstStyle/>
        <a:p>
          <a:endParaRPr lang="en-US"/>
        </a:p>
      </dgm:t>
    </dgm:pt>
    <dgm:pt modelId="{47066754-ACC4-44B1-A24B-D46D9B6AA389}" type="sibTrans" cxnId="{932E1009-7EE4-4103-ACFB-76E51878EB32}">
      <dgm:prSet/>
      <dgm:spPr/>
      <dgm:t>
        <a:bodyPr/>
        <a:lstStyle/>
        <a:p>
          <a:endParaRPr lang="en-US"/>
        </a:p>
      </dgm:t>
    </dgm:pt>
    <dgm:pt modelId="{732ED6A8-CB82-45D4-B5D7-AA564BB9CE94}">
      <dgm:prSet custT="1"/>
      <dgm:spPr/>
      <dgm:t>
        <a:bodyPr/>
        <a:lstStyle/>
        <a:p>
          <a:r>
            <a:rPr lang="en-US" sz="1050" b="1" dirty="0">
              <a:latin typeface="+mj-lt"/>
            </a:rPr>
            <a:t>Image</a:t>
          </a:r>
        </a:p>
      </dgm:t>
    </dgm:pt>
    <dgm:pt modelId="{C8A0F4CB-3062-462B-BA25-62264EC4F761}" type="parTrans" cxnId="{21F3BBF1-B5E1-45A8-9DD3-9D96D6659387}">
      <dgm:prSet/>
      <dgm:spPr/>
      <dgm:t>
        <a:bodyPr/>
        <a:lstStyle/>
        <a:p>
          <a:endParaRPr lang="en-US"/>
        </a:p>
      </dgm:t>
    </dgm:pt>
    <dgm:pt modelId="{125AFB98-5F7C-4574-8DFE-EBD16DA40AD9}" type="sibTrans" cxnId="{21F3BBF1-B5E1-45A8-9DD3-9D96D6659387}">
      <dgm:prSet/>
      <dgm:spPr/>
      <dgm:t>
        <a:bodyPr/>
        <a:lstStyle/>
        <a:p>
          <a:endParaRPr lang="en-US"/>
        </a:p>
      </dgm:t>
    </dgm:pt>
    <dgm:pt modelId="{40980991-5D1E-42ED-8AC1-97070EC14CC7}">
      <dgm:prSet custT="1"/>
      <dgm:spPr/>
      <dgm:t>
        <a:bodyPr/>
        <a:lstStyle/>
        <a:p>
          <a:r>
            <a:rPr lang="en-US" sz="1050" b="1" dirty="0">
              <a:latin typeface="+mj-lt"/>
            </a:rPr>
            <a:t>…</a:t>
          </a:r>
          <a:endParaRPr lang="en-US" sz="1000" b="1" dirty="0">
            <a:latin typeface="+mj-lt"/>
          </a:endParaRPr>
        </a:p>
      </dgm:t>
    </dgm:pt>
    <dgm:pt modelId="{F2738CB8-9733-4AA3-BC2A-55873149139A}" type="parTrans" cxnId="{B7E19E99-32E2-4244-BE67-DAF05E3E59CA}">
      <dgm:prSet/>
      <dgm:spPr/>
      <dgm:t>
        <a:bodyPr/>
        <a:lstStyle/>
        <a:p>
          <a:endParaRPr lang="en-US"/>
        </a:p>
      </dgm:t>
    </dgm:pt>
    <dgm:pt modelId="{A514BA5D-CEA6-4510-BD37-F3BB67B15891}" type="sibTrans" cxnId="{B7E19E99-32E2-4244-BE67-DAF05E3E59CA}">
      <dgm:prSet/>
      <dgm:spPr/>
      <dgm:t>
        <a:bodyPr/>
        <a:lstStyle/>
        <a:p>
          <a:endParaRPr lang="en-US"/>
        </a:p>
      </dgm:t>
    </dgm:pt>
    <dgm:pt modelId="{55688F07-4597-4891-B423-83D882BB047C}" type="pres">
      <dgm:prSet presAssocID="{45209BBA-21C8-4D7A-B5E5-01B3D89C2970}" presName="Name0" presStyleCnt="0">
        <dgm:presLayoutVars>
          <dgm:chMax/>
          <dgm:chPref/>
          <dgm:dir/>
        </dgm:presLayoutVars>
      </dgm:prSet>
      <dgm:spPr/>
    </dgm:pt>
    <dgm:pt modelId="{B7A744FC-1D78-439A-921E-E16612854986}" type="pres">
      <dgm:prSet presAssocID="{0D768AA0-6460-4E1E-BC3E-4C4009AD2F5D}" presName="composite" presStyleCnt="0">
        <dgm:presLayoutVars>
          <dgm:chMax val="1"/>
          <dgm:chPref val="1"/>
        </dgm:presLayoutVars>
      </dgm:prSet>
      <dgm:spPr/>
    </dgm:pt>
    <dgm:pt modelId="{00175D0E-D329-43FE-89B4-F4954C75A3CD}" type="pres">
      <dgm:prSet presAssocID="{0D768AA0-6460-4E1E-BC3E-4C4009AD2F5D}" presName="Accent" presStyleLbl="trAlignAcc1" presStyleIdx="0" presStyleCnt="8">
        <dgm:presLayoutVars>
          <dgm:chMax val="0"/>
          <dgm:chPref val="0"/>
        </dgm:presLayoutVars>
      </dgm:prSet>
      <dgm:spPr/>
    </dgm:pt>
    <dgm:pt modelId="{0D33E443-8FB4-457D-A160-F68E67AC5B90}" type="pres">
      <dgm:prSet presAssocID="{0D768AA0-6460-4E1E-BC3E-4C4009AD2F5D}" presName="Image" presStyleLbl="alignImgPlace1" presStyleIdx="0" presStyleCnt="8">
        <dgm:presLayoutVars>
          <dgm:chMax val="0"/>
          <dgm:chPref val="0"/>
        </dgm:presLayoutVars>
      </dgm:prSet>
      <dgm:spPr>
        <a:blipFill>
          <a:blip xmlns:r="http://schemas.openxmlformats.org/officeDocument/2006/relationships" r:embed="rId1">
            <a:extLst>
              <a:ext uri="{28A0092B-C50C-407E-A947-70E740481C1C}">
                <a14:useLocalDpi xmlns:a14="http://schemas.microsoft.com/office/drawing/2010/main" val="0"/>
              </a:ext>
            </a:extLst>
          </a:blip>
          <a:srcRect/>
          <a:stretch>
            <a:fillRect l="-5000" r="-5000"/>
          </a:stretch>
        </a:blipFill>
      </dgm:spPr>
    </dgm:pt>
    <dgm:pt modelId="{1808D2DB-732B-43AD-A321-1BF1B7B0B65C}" type="pres">
      <dgm:prSet presAssocID="{0D768AA0-6460-4E1E-BC3E-4C4009AD2F5D}" presName="ChildComposite" presStyleCnt="0"/>
      <dgm:spPr/>
    </dgm:pt>
    <dgm:pt modelId="{538A943B-7512-4150-AE40-BD43F66EADF1}" type="pres">
      <dgm:prSet presAssocID="{0D768AA0-6460-4E1E-BC3E-4C4009AD2F5D}" presName="Child" presStyleLbl="node1" presStyleIdx="0" presStyleCnt="0">
        <dgm:presLayoutVars>
          <dgm:chMax val="0"/>
          <dgm:chPref val="0"/>
          <dgm:bulletEnabled val="1"/>
        </dgm:presLayoutVars>
      </dgm:prSet>
      <dgm:spPr/>
    </dgm:pt>
    <dgm:pt modelId="{652498FC-11B6-4757-A45C-C112488CDCD4}" type="pres">
      <dgm:prSet presAssocID="{0D768AA0-6460-4E1E-BC3E-4C4009AD2F5D}" presName="Parent" presStyleLbl="revTx" presStyleIdx="0" presStyleCnt="8">
        <dgm:presLayoutVars>
          <dgm:chMax val="1"/>
          <dgm:chPref val="0"/>
          <dgm:bulletEnabled val="1"/>
        </dgm:presLayoutVars>
      </dgm:prSet>
      <dgm:spPr/>
    </dgm:pt>
    <dgm:pt modelId="{5EF966A8-4CD2-432B-99ED-2F457B882FCC}" type="pres">
      <dgm:prSet presAssocID="{E01DEA7E-7733-4E32-84CD-7A20747007F2}" presName="sibTrans" presStyleCnt="0"/>
      <dgm:spPr/>
    </dgm:pt>
    <dgm:pt modelId="{24E39C99-BAC2-4FB8-A8B9-3659CC028C14}" type="pres">
      <dgm:prSet presAssocID="{3B7751E9-B842-4CBF-B8FD-A6AF054F81FB}" presName="composite" presStyleCnt="0">
        <dgm:presLayoutVars>
          <dgm:chMax val="1"/>
          <dgm:chPref val="1"/>
        </dgm:presLayoutVars>
      </dgm:prSet>
      <dgm:spPr/>
    </dgm:pt>
    <dgm:pt modelId="{4423C4C7-DD2F-4150-89B2-5A415A8C2AF3}" type="pres">
      <dgm:prSet presAssocID="{3B7751E9-B842-4CBF-B8FD-A6AF054F81FB}" presName="Accent" presStyleLbl="trAlignAcc1" presStyleIdx="1" presStyleCnt="8">
        <dgm:presLayoutVars>
          <dgm:chMax val="0"/>
          <dgm:chPref val="0"/>
        </dgm:presLayoutVars>
      </dgm:prSet>
      <dgm:spPr/>
    </dgm:pt>
    <dgm:pt modelId="{F516AB70-97D9-4AE0-AD08-D6D3196B1C1F}" type="pres">
      <dgm:prSet presAssocID="{3B7751E9-B842-4CBF-B8FD-A6AF054F81FB}" presName="Image" presStyleLbl="alignImgPlace1" presStyleIdx="1" presStyleCnt="8">
        <dgm:presLayoutVars>
          <dgm:chMax val="0"/>
          <dgm:chPref val="0"/>
        </dgm:presLayoutVars>
      </dgm:prSet>
      <dgm:spPr>
        <a:blipFill>
          <a:blip xmlns:r="http://schemas.openxmlformats.org/officeDocument/2006/relationships" r:embed="rId2">
            <a:extLst>
              <a:ext uri="{28A0092B-C50C-407E-A947-70E740481C1C}">
                <a14:useLocalDpi xmlns:a14="http://schemas.microsoft.com/office/drawing/2010/main" val="0"/>
              </a:ext>
            </a:extLst>
          </a:blip>
          <a:srcRect/>
          <a:stretch>
            <a:fillRect t="-1000" b="-1000"/>
          </a:stretch>
        </a:blipFill>
      </dgm:spPr>
    </dgm:pt>
    <dgm:pt modelId="{4588D90F-6C8C-445C-B9B5-A59CF364CFF7}" type="pres">
      <dgm:prSet presAssocID="{3B7751E9-B842-4CBF-B8FD-A6AF054F81FB}" presName="ChildComposite" presStyleCnt="0"/>
      <dgm:spPr/>
    </dgm:pt>
    <dgm:pt modelId="{E85D8F39-0365-4AFE-B57D-6D4F89AC8632}" type="pres">
      <dgm:prSet presAssocID="{3B7751E9-B842-4CBF-B8FD-A6AF054F81FB}" presName="Child" presStyleLbl="node1" presStyleIdx="0" presStyleCnt="0">
        <dgm:presLayoutVars>
          <dgm:chMax val="0"/>
          <dgm:chPref val="0"/>
          <dgm:bulletEnabled val="1"/>
        </dgm:presLayoutVars>
      </dgm:prSet>
      <dgm:spPr/>
    </dgm:pt>
    <dgm:pt modelId="{0A1A6BA3-B93E-489A-BFE6-3D44B83D2124}" type="pres">
      <dgm:prSet presAssocID="{3B7751E9-B842-4CBF-B8FD-A6AF054F81FB}" presName="Parent" presStyleLbl="revTx" presStyleIdx="1" presStyleCnt="8">
        <dgm:presLayoutVars>
          <dgm:chMax val="1"/>
          <dgm:chPref val="0"/>
          <dgm:bulletEnabled val="1"/>
        </dgm:presLayoutVars>
      </dgm:prSet>
      <dgm:spPr/>
    </dgm:pt>
    <dgm:pt modelId="{64ACBCE7-041F-4621-8C92-7ABDC1F3867B}" type="pres">
      <dgm:prSet presAssocID="{881B91C2-2D57-48E1-98DD-31A66D658E5F}" presName="sibTrans" presStyleCnt="0"/>
      <dgm:spPr/>
    </dgm:pt>
    <dgm:pt modelId="{2FD44110-0EE1-4EF5-83EA-A47EB8CB1487}" type="pres">
      <dgm:prSet presAssocID="{3724A3BE-2D20-4F6B-8CDE-AD66F3AACAEA}" presName="composite" presStyleCnt="0">
        <dgm:presLayoutVars>
          <dgm:chMax val="1"/>
          <dgm:chPref val="1"/>
        </dgm:presLayoutVars>
      </dgm:prSet>
      <dgm:spPr/>
    </dgm:pt>
    <dgm:pt modelId="{58D9A963-F0E1-4A62-8E97-D9439269B5BD}" type="pres">
      <dgm:prSet presAssocID="{3724A3BE-2D20-4F6B-8CDE-AD66F3AACAEA}" presName="Accent" presStyleLbl="trAlignAcc1" presStyleIdx="2" presStyleCnt="8">
        <dgm:presLayoutVars>
          <dgm:chMax val="0"/>
          <dgm:chPref val="0"/>
        </dgm:presLayoutVars>
      </dgm:prSet>
      <dgm:spPr/>
    </dgm:pt>
    <dgm:pt modelId="{AB5F0960-2782-44C2-9919-E4279EFFBB6A}" type="pres">
      <dgm:prSet presAssocID="{3724A3BE-2D20-4F6B-8CDE-AD66F3AACAEA}" presName="Image" presStyleLbl="alignImgPlace1" presStyleIdx="2" presStyleCnt="8">
        <dgm:presLayoutVars>
          <dgm:chMax val="0"/>
          <dgm:chPref val="0"/>
        </dgm:presLayoutVars>
      </dgm:prSet>
      <dgm:spPr>
        <a:blipFill>
          <a:blip xmlns:r="http://schemas.openxmlformats.org/officeDocument/2006/relationships" r:embed="rId3"/>
          <a:srcRect/>
          <a:stretch>
            <a:fillRect l="-1000" r="-1000"/>
          </a:stretch>
        </a:blipFill>
      </dgm:spPr>
    </dgm:pt>
    <dgm:pt modelId="{68DB4415-7520-48A8-959B-96ABE9191FC2}" type="pres">
      <dgm:prSet presAssocID="{3724A3BE-2D20-4F6B-8CDE-AD66F3AACAEA}" presName="ChildComposite" presStyleCnt="0"/>
      <dgm:spPr/>
    </dgm:pt>
    <dgm:pt modelId="{DED0F718-49A7-425E-B0F8-D083145BBFD3}" type="pres">
      <dgm:prSet presAssocID="{3724A3BE-2D20-4F6B-8CDE-AD66F3AACAEA}" presName="Child" presStyleLbl="node1" presStyleIdx="0" presStyleCnt="0">
        <dgm:presLayoutVars>
          <dgm:chMax val="0"/>
          <dgm:chPref val="0"/>
          <dgm:bulletEnabled val="1"/>
        </dgm:presLayoutVars>
      </dgm:prSet>
      <dgm:spPr/>
    </dgm:pt>
    <dgm:pt modelId="{E0E0AE2C-4857-4A2A-A45A-7416A1343B09}" type="pres">
      <dgm:prSet presAssocID="{3724A3BE-2D20-4F6B-8CDE-AD66F3AACAEA}" presName="Parent" presStyleLbl="revTx" presStyleIdx="2" presStyleCnt="8">
        <dgm:presLayoutVars>
          <dgm:chMax val="1"/>
          <dgm:chPref val="0"/>
          <dgm:bulletEnabled val="1"/>
        </dgm:presLayoutVars>
      </dgm:prSet>
      <dgm:spPr/>
    </dgm:pt>
    <dgm:pt modelId="{81D4A7B3-5EED-435F-A6B0-74AE212E598F}" type="pres">
      <dgm:prSet presAssocID="{90912D31-B2BE-430B-9D64-054047E356C9}" presName="sibTrans" presStyleCnt="0"/>
      <dgm:spPr/>
    </dgm:pt>
    <dgm:pt modelId="{873DB3D6-E87D-44D1-8D63-BF6367E711CE}" type="pres">
      <dgm:prSet presAssocID="{E7718F72-88CE-4055-8E7D-BD74BA7AC66D}" presName="composite" presStyleCnt="0">
        <dgm:presLayoutVars>
          <dgm:chMax val="1"/>
          <dgm:chPref val="1"/>
        </dgm:presLayoutVars>
      </dgm:prSet>
      <dgm:spPr/>
    </dgm:pt>
    <dgm:pt modelId="{DC8B2CAE-6A81-4209-97BD-751829CCE0A5}" type="pres">
      <dgm:prSet presAssocID="{E7718F72-88CE-4055-8E7D-BD74BA7AC66D}" presName="Accent" presStyleLbl="trAlignAcc1" presStyleIdx="3" presStyleCnt="8">
        <dgm:presLayoutVars>
          <dgm:chMax val="0"/>
          <dgm:chPref val="0"/>
        </dgm:presLayoutVars>
      </dgm:prSet>
      <dgm:spPr/>
    </dgm:pt>
    <dgm:pt modelId="{FE9AECD8-8535-4491-94CE-34709C127E16}" type="pres">
      <dgm:prSet presAssocID="{E7718F72-88CE-4055-8E7D-BD74BA7AC66D}" presName="Image" presStyleLbl="alignImgPlace1" presStyleIdx="3" presStyleCnt="8">
        <dgm:presLayoutVars>
          <dgm:chMax val="0"/>
          <dgm:chPref val="0"/>
        </dgm:presLayoutVars>
      </dgm:prSet>
      <dgm:spPr>
        <a:blipFill>
          <a:blip xmlns:r="http://schemas.openxmlformats.org/officeDocument/2006/relationships" r:embed="rId4">
            <a:extLst>
              <a:ext uri="{28A0092B-C50C-407E-A947-70E740481C1C}">
                <a14:useLocalDpi xmlns:a14="http://schemas.microsoft.com/office/drawing/2010/main" val="0"/>
              </a:ext>
            </a:extLst>
          </a:blip>
          <a:srcRect/>
          <a:stretch>
            <a:fillRect l="-10000" r="-10000"/>
          </a:stretch>
        </a:blipFill>
      </dgm:spPr>
    </dgm:pt>
    <dgm:pt modelId="{01C60FA3-4B0E-4ECE-A73C-A28D6F917640}" type="pres">
      <dgm:prSet presAssocID="{E7718F72-88CE-4055-8E7D-BD74BA7AC66D}" presName="ChildComposite" presStyleCnt="0"/>
      <dgm:spPr/>
    </dgm:pt>
    <dgm:pt modelId="{BECD9CA6-3F9F-4BE1-9C74-8D1A4F497410}" type="pres">
      <dgm:prSet presAssocID="{E7718F72-88CE-4055-8E7D-BD74BA7AC66D}" presName="Child" presStyleLbl="node1" presStyleIdx="0" presStyleCnt="0">
        <dgm:presLayoutVars>
          <dgm:chMax val="0"/>
          <dgm:chPref val="0"/>
          <dgm:bulletEnabled val="1"/>
        </dgm:presLayoutVars>
      </dgm:prSet>
      <dgm:spPr/>
    </dgm:pt>
    <dgm:pt modelId="{FD003CF8-D056-4B77-A093-1CA1F8267C7A}" type="pres">
      <dgm:prSet presAssocID="{E7718F72-88CE-4055-8E7D-BD74BA7AC66D}" presName="Parent" presStyleLbl="revTx" presStyleIdx="3" presStyleCnt="8">
        <dgm:presLayoutVars>
          <dgm:chMax val="1"/>
          <dgm:chPref val="0"/>
          <dgm:bulletEnabled val="1"/>
        </dgm:presLayoutVars>
      </dgm:prSet>
      <dgm:spPr/>
    </dgm:pt>
    <dgm:pt modelId="{E51FEDCA-5769-4A81-8F53-4788DEF00265}" type="pres">
      <dgm:prSet presAssocID="{32C112DE-66A5-4094-B85C-485F1EB8C163}" presName="sibTrans" presStyleCnt="0"/>
      <dgm:spPr/>
    </dgm:pt>
    <dgm:pt modelId="{767483FE-39A6-4CD8-90C4-1C3B547FFB16}" type="pres">
      <dgm:prSet presAssocID="{FA3E0688-DF29-4BCF-81B4-1C4B0EFB53DF}" presName="composite" presStyleCnt="0">
        <dgm:presLayoutVars>
          <dgm:chMax val="1"/>
          <dgm:chPref val="1"/>
        </dgm:presLayoutVars>
      </dgm:prSet>
      <dgm:spPr/>
    </dgm:pt>
    <dgm:pt modelId="{B971B34A-13EC-4288-B7E3-3008308F6EEB}" type="pres">
      <dgm:prSet presAssocID="{FA3E0688-DF29-4BCF-81B4-1C4B0EFB53DF}" presName="Accent" presStyleLbl="trAlignAcc1" presStyleIdx="4" presStyleCnt="8">
        <dgm:presLayoutVars>
          <dgm:chMax val="0"/>
          <dgm:chPref val="0"/>
        </dgm:presLayoutVars>
      </dgm:prSet>
      <dgm:spPr/>
    </dgm:pt>
    <dgm:pt modelId="{1BB94E9A-D172-469F-9120-8963BE57C14B}" type="pres">
      <dgm:prSet presAssocID="{FA3E0688-DF29-4BCF-81B4-1C4B0EFB53DF}" presName="Image" presStyleLbl="alignImgPlace1" presStyleIdx="4" presStyleCnt="8">
        <dgm:presLayoutVars>
          <dgm:chMax val="0"/>
          <dgm:chPref val="0"/>
        </dgm:presLayoutVars>
      </dgm:prSet>
      <dgm:spPr>
        <a:blipFill>
          <a:blip xmlns:r="http://schemas.openxmlformats.org/officeDocument/2006/relationships" r:embed="rId5">
            <a:extLst>
              <a:ext uri="{28A0092B-C50C-407E-A947-70E740481C1C}">
                <a14:useLocalDpi xmlns:a14="http://schemas.microsoft.com/office/drawing/2010/main" val="0"/>
              </a:ext>
            </a:extLst>
          </a:blip>
          <a:srcRect/>
          <a:stretch>
            <a:fillRect l="-15000" r="-15000"/>
          </a:stretch>
        </a:blipFill>
      </dgm:spPr>
    </dgm:pt>
    <dgm:pt modelId="{09B659F7-99E2-470E-999B-FBDB95550DAE}" type="pres">
      <dgm:prSet presAssocID="{FA3E0688-DF29-4BCF-81B4-1C4B0EFB53DF}" presName="ChildComposite" presStyleCnt="0"/>
      <dgm:spPr/>
    </dgm:pt>
    <dgm:pt modelId="{84FF6251-25C2-4103-A5EA-CEB5FFC799B2}" type="pres">
      <dgm:prSet presAssocID="{FA3E0688-DF29-4BCF-81B4-1C4B0EFB53DF}" presName="Child" presStyleLbl="node1" presStyleIdx="0" presStyleCnt="0">
        <dgm:presLayoutVars>
          <dgm:chMax val="0"/>
          <dgm:chPref val="0"/>
          <dgm:bulletEnabled val="1"/>
        </dgm:presLayoutVars>
      </dgm:prSet>
      <dgm:spPr/>
    </dgm:pt>
    <dgm:pt modelId="{FA5F76C6-8711-48E6-9F77-6057D8CC4B20}" type="pres">
      <dgm:prSet presAssocID="{FA3E0688-DF29-4BCF-81B4-1C4B0EFB53DF}" presName="Parent" presStyleLbl="revTx" presStyleIdx="4" presStyleCnt="8">
        <dgm:presLayoutVars>
          <dgm:chMax val="1"/>
          <dgm:chPref val="0"/>
          <dgm:bulletEnabled val="1"/>
        </dgm:presLayoutVars>
      </dgm:prSet>
      <dgm:spPr/>
    </dgm:pt>
    <dgm:pt modelId="{13AF7985-69E7-41D7-B2FE-A3A5206E5689}" type="pres">
      <dgm:prSet presAssocID="{0DFC79CB-10FF-4F46-BF6A-F5813E368A2F}" presName="sibTrans" presStyleCnt="0"/>
      <dgm:spPr/>
    </dgm:pt>
    <dgm:pt modelId="{B7CCE1DA-B3B2-4CA7-8197-D4568DC422EA}" type="pres">
      <dgm:prSet presAssocID="{4B469D37-CD1F-47A6-B4A1-216E317EAE76}" presName="composite" presStyleCnt="0">
        <dgm:presLayoutVars>
          <dgm:chMax val="1"/>
          <dgm:chPref val="1"/>
        </dgm:presLayoutVars>
      </dgm:prSet>
      <dgm:spPr/>
    </dgm:pt>
    <dgm:pt modelId="{B1068A69-B444-4493-9BD6-53522D8B86A5}" type="pres">
      <dgm:prSet presAssocID="{4B469D37-CD1F-47A6-B4A1-216E317EAE76}" presName="Accent" presStyleLbl="trAlignAcc1" presStyleIdx="5" presStyleCnt="8">
        <dgm:presLayoutVars>
          <dgm:chMax val="0"/>
          <dgm:chPref val="0"/>
        </dgm:presLayoutVars>
      </dgm:prSet>
      <dgm:spPr/>
    </dgm:pt>
    <dgm:pt modelId="{F8D24BC1-948D-4C02-8D26-F85F5709DE28}" type="pres">
      <dgm:prSet presAssocID="{4B469D37-CD1F-47A6-B4A1-216E317EAE76}" presName="Image" presStyleLbl="alignImgPlace1" presStyleIdx="5" presStyleCnt="8">
        <dgm:presLayoutVars>
          <dgm:chMax val="0"/>
          <dgm:chPref val="0"/>
        </dgm:presLayoutVars>
      </dgm:prSet>
      <dgm:spPr>
        <a:blipFill>
          <a:blip xmlns:r="http://schemas.openxmlformats.org/officeDocument/2006/relationships" r:embed="rId6">
            <a:extLst>
              <a:ext uri="{28A0092B-C50C-407E-A947-70E740481C1C}">
                <a14:useLocalDpi xmlns:a14="http://schemas.microsoft.com/office/drawing/2010/main" val="0"/>
              </a:ext>
            </a:extLst>
          </a:blip>
          <a:srcRect/>
          <a:stretch>
            <a:fillRect l="-3000" r="-3000"/>
          </a:stretch>
        </a:blipFill>
      </dgm:spPr>
    </dgm:pt>
    <dgm:pt modelId="{4366B951-FFE2-4BFD-B463-D119174262A9}" type="pres">
      <dgm:prSet presAssocID="{4B469D37-CD1F-47A6-B4A1-216E317EAE76}" presName="ChildComposite" presStyleCnt="0"/>
      <dgm:spPr/>
    </dgm:pt>
    <dgm:pt modelId="{9C0CAE4E-7F31-4BDB-95B3-2D41AE5E86BD}" type="pres">
      <dgm:prSet presAssocID="{4B469D37-CD1F-47A6-B4A1-216E317EAE76}" presName="Child" presStyleLbl="node1" presStyleIdx="0" presStyleCnt="0">
        <dgm:presLayoutVars>
          <dgm:chMax val="0"/>
          <dgm:chPref val="0"/>
          <dgm:bulletEnabled val="1"/>
        </dgm:presLayoutVars>
      </dgm:prSet>
      <dgm:spPr/>
    </dgm:pt>
    <dgm:pt modelId="{74BAE07C-6918-434D-A150-3CC2F0173BB3}" type="pres">
      <dgm:prSet presAssocID="{4B469D37-CD1F-47A6-B4A1-216E317EAE76}" presName="Parent" presStyleLbl="revTx" presStyleIdx="5" presStyleCnt="8">
        <dgm:presLayoutVars>
          <dgm:chMax val="1"/>
          <dgm:chPref val="0"/>
          <dgm:bulletEnabled val="1"/>
        </dgm:presLayoutVars>
      </dgm:prSet>
      <dgm:spPr/>
    </dgm:pt>
    <dgm:pt modelId="{D91C6CD0-4136-4B21-9D96-70833558D5CF}" type="pres">
      <dgm:prSet presAssocID="{47066754-ACC4-44B1-A24B-D46D9B6AA389}" presName="sibTrans" presStyleCnt="0"/>
      <dgm:spPr/>
    </dgm:pt>
    <dgm:pt modelId="{2DD489D3-0F85-41F4-B3C9-18D6B72F696D}" type="pres">
      <dgm:prSet presAssocID="{732ED6A8-CB82-45D4-B5D7-AA564BB9CE94}" presName="composite" presStyleCnt="0">
        <dgm:presLayoutVars>
          <dgm:chMax val="1"/>
          <dgm:chPref val="1"/>
        </dgm:presLayoutVars>
      </dgm:prSet>
      <dgm:spPr/>
    </dgm:pt>
    <dgm:pt modelId="{C2517CB3-C8DF-4A51-A3D4-B4AE01B4FD24}" type="pres">
      <dgm:prSet presAssocID="{732ED6A8-CB82-45D4-B5D7-AA564BB9CE94}" presName="Accent" presStyleLbl="trAlignAcc1" presStyleIdx="6" presStyleCnt="8">
        <dgm:presLayoutVars>
          <dgm:chMax val="0"/>
          <dgm:chPref val="0"/>
        </dgm:presLayoutVars>
      </dgm:prSet>
      <dgm:spPr/>
    </dgm:pt>
    <dgm:pt modelId="{6C971C7F-7E71-4981-8458-D206FBDBA405}" type="pres">
      <dgm:prSet presAssocID="{732ED6A8-CB82-45D4-B5D7-AA564BB9CE94}" presName="Image" presStyleLbl="alignImgPlace1" presStyleIdx="6" presStyleCnt="8">
        <dgm:presLayoutVars>
          <dgm:chMax val="0"/>
          <dgm:chPref val="0"/>
        </dgm:presLayoutVars>
      </dgm:prSet>
      <dgm:spPr>
        <a:blipFill>
          <a:blip xmlns:r="http://schemas.openxmlformats.org/officeDocument/2006/relationships" r:embed="rId7">
            <a:extLst>
              <a:ext uri="{96DAC541-7B7A-43D3-8B79-37D633B846F1}">
                <asvg:svgBlip xmlns:asvg="http://schemas.microsoft.com/office/drawing/2016/SVG/main" r:embed="rId8"/>
              </a:ext>
            </a:extLst>
          </a:blip>
          <a:srcRect/>
          <a:stretch>
            <a:fillRect l="-1000" r="-1000"/>
          </a:stretch>
        </a:blipFill>
      </dgm:spPr>
      <dgm:extLst>
        <a:ext uri="{E40237B7-FDA0-4F09-8148-C483321AD2D9}">
          <dgm14:cNvPr xmlns:dgm14="http://schemas.microsoft.com/office/drawing/2010/diagram" id="0" name="" descr="Image with solid fill"/>
        </a:ext>
      </dgm:extLst>
    </dgm:pt>
    <dgm:pt modelId="{D94004AA-1F4D-4685-B014-B310A3AC020E}" type="pres">
      <dgm:prSet presAssocID="{732ED6A8-CB82-45D4-B5D7-AA564BB9CE94}" presName="ChildComposite" presStyleCnt="0"/>
      <dgm:spPr/>
    </dgm:pt>
    <dgm:pt modelId="{6AC28A18-77A6-408C-9791-76DD35A924AF}" type="pres">
      <dgm:prSet presAssocID="{732ED6A8-CB82-45D4-B5D7-AA564BB9CE94}" presName="Child" presStyleLbl="node1" presStyleIdx="0" presStyleCnt="0">
        <dgm:presLayoutVars>
          <dgm:chMax val="0"/>
          <dgm:chPref val="0"/>
          <dgm:bulletEnabled val="1"/>
        </dgm:presLayoutVars>
      </dgm:prSet>
      <dgm:spPr/>
    </dgm:pt>
    <dgm:pt modelId="{B8653E58-78A5-40E1-AEAC-3A82C81CDAA1}" type="pres">
      <dgm:prSet presAssocID="{732ED6A8-CB82-45D4-B5D7-AA564BB9CE94}" presName="Parent" presStyleLbl="revTx" presStyleIdx="6" presStyleCnt="8">
        <dgm:presLayoutVars>
          <dgm:chMax val="1"/>
          <dgm:chPref val="0"/>
          <dgm:bulletEnabled val="1"/>
        </dgm:presLayoutVars>
      </dgm:prSet>
      <dgm:spPr/>
    </dgm:pt>
    <dgm:pt modelId="{CB8796F1-8CD2-4B2E-B2C2-71BF96463E2A}" type="pres">
      <dgm:prSet presAssocID="{125AFB98-5F7C-4574-8DFE-EBD16DA40AD9}" presName="sibTrans" presStyleCnt="0"/>
      <dgm:spPr/>
    </dgm:pt>
    <dgm:pt modelId="{7F3C07AE-7224-4F57-974C-246C658D85D7}" type="pres">
      <dgm:prSet presAssocID="{40980991-5D1E-42ED-8AC1-97070EC14CC7}" presName="composite" presStyleCnt="0">
        <dgm:presLayoutVars>
          <dgm:chMax val="1"/>
          <dgm:chPref val="1"/>
        </dgm:presLayoutVars>
      </dgm:prSet>
      <dgm:spPr/>
    </dgm:pt>
    <dgm:pt modelId="{3EF3B44B-B5A2-4A0F-9C62-B5B1B644ED14}" type="pres">
      <dgm:prSet presAssocID="{40980991-5D1E-42ED-8AC1-97070EC14CC7}" presName="Accent" presStyleLbl="trAlignAcc1" presStyleIdx="7" presStyleCnt="8">
        <dgm:presLayoutVars>
          <dgm:chMax val="0"/>
          <dgm:chPref val="0"/>
        </dgm:presLayoutVars>
      </dgm:prSet>
      <dgm:spPr/>
    </dgm:pt>
    <dgm:pt modelId="{4FB30A76-6506-4281-BD38-AFB086781705}" type="pres">
      <dgm:prSet presAssocID="{40980991-5D1E-42ED-8AC1-97070EC14CC7}" presName="Image" presStyleLbl="alignImgPlace1" presStyleIdx="7" presStyleCnt="8">
        <dgm:presLayoutVars>
          <dgm:chMax val="0"/>
          <dgm:chPref val="0"/>
        </dgm:presLayoutVars>
      </dgm:prSet>
      <dgm:spPr>
        <a:blipFill>
          <a:blip xmlns:r="http://schemas.openxmlformats.org/officeDocument/2006/relationships" r:embed="rId9">
            <a:extLst>
              <a:ext uri="{96DAC541-7B7A-43D3-8B79-37D633B846F1}">
                <asvg:svgBlip xmlns:asvg="http://schemas.microsoft.com/office/drawing/2016/SVG/main" r:embed="rId10"/>
              </a:ext>
            </a:extLst>
          </a:blip>
          <a:srcRect/>
          <a:stretch>
            <a:fillRect l="-1000" r="-1000"/>
          </a:stretch>
        </a:blipFill>
      </dgm:spPr>
      <dgm:extLst>
        <a:ext uri="{E40237B7-FDA0-4F09-8148-C483321AD2D9}">
          <dgm14:cNvPr xmlns:dgm14="http://schemas.microsoft.com/office/drawing/2010/diagram" id="0" name="" descr="Binary with solid fill"/>
        </a:ext>
      </dgm:extLst>
    </dgm:pt>
    <dgm:pt modelId="{1470CE09-3B85-4527-B9D5-DE878702BB4D}" type="pres">
      <dgm:prSet presAssocID="{40980991-5D1E-42ED-8AC1-97070EC14CC7}" presName="ChildComposite" presStyleCnt="0"/>
      <dgm:spPr/>
    </dgm:pt>
    <dgm:pt modelId="{F27D0EFB-F146-4217-8D41-649F1B30E353}" type="pres">
      <dgm:prSet presAssocID="{40980991-5D1E-42ED-8AC1-97070EC14CC7}" presName="Child" presStyleLbl="node1" presStyleIdx="0" presStyleCnt="0">
        <dgm:presLayoutVars>
          <dgm:chMax val="0"/>
          <dgm:chPref val="0"/>
          <dgm:bulletEnabled val="1"/>
        </dgm:presLayoutVars>
      </dgm:prSet>
      <dgm:spPr/>
    </dgm:pt>
    <dgm:pt modelId="{72D2CEF2-4B96-4F6C-B4F2-8D1CA2065F09}" type="pres">
      <dgm:prSet presAssocID="{40980991-5D1E-42ED-8AC1-97070EC14CC7}" presName="Parent" presStyleLbl="revTx" presStyleIdx="7" presStyleCnt="8">
        <dgm:presLayoutVars>
          <dgm:chMax val="1"/>
          <dgm:chPref val="0"/>
          <dgm:bulletEnabled val="1"/>
        </dgm:presLayoutVars>
      </dgm:prSet>
      <dgm:spPr/>
    </dgm:pt>
  </dgm:ptLst>
  <dgm:cxnLst>
    <dgm:cxn modelId="{932E1009-7EE4-4103-ACFB-76E51878EB32}" srcId="{45209BBA-21C8-4D7A-B5E5-01B3D89C2970}" destId="{4B469D37-CD1F-47A6-B4A1-216E317EAE76}" srcOrd="5" destOrd="0" parTransId="{0407489C-2F6B-4DAD-803F-7F7D22E8AC98}" sibTransId="{47066754-ACC4-44B1-A24B-D46D9B6AA389}"/>
    <dgm:cxn modelId="{0AADDA12-BAEE-40B0-BA78-D2A9E970AB5B}" type="presOf" srcId="{732ED6A8-CB82-45D4-B5D7-AA564BB9CE94}" destId="{B8653E58-78A5-40E1-AEAC-3A82C81CDAA1}" srcOrd="0" destOrd="0" presId="urn:microsoft.com/office/officeart/2008/layout/CaptionedPictures"/>
    <dgm:cxn modelId="{FB4F0D16-BB9C-44DC-A84A-B3516A7BCB19}" srcId="{45209BBA-21C8-4D7A-B5E5-01B3D89C2970}" destId="{3B7751E9-B842-4CBF-B8FD-A6AF054F81FB}" srcOrd="1" destOrd="0" parTransId="{C5D471AD-36EA-4BCB-9B41-01D4E0FC5D34}" sibTransId="{881B91C2-2D57-48E1-98DD-31A66D658E5F}"/>
    <dgm:cxn modelId="{CBCE0320-E719-45D2-8E73-9A074F1F0870}" type="presOf" srcId="{45209BBA-21C8-4D7A-B5E5-01B3D89C2970}" destId="{55688F07-4597-4891-B423-83D882BB047C}" srcOrd="0" destOrd="0" presId="urn:microsoft.com/office/officeart/2008/layout/CaptionedPictures"/>
    <dgm:cxn modelId="{D3E6FC35-28E3-4F73-B0BF-4B5DCD88D4A3}" type="presOf" srcId="{3724A3BE-2D20-4F6B-8CDE-AD66F3AACAEA}" destId="{E0E0AE2C-4857-4A2A-A45A-7416A1343B09}" srcOrd="0" destOrd="0" presId="urn:microsoft.com/office/officeart/2008/layout/CaptionedPictures"/>
    <dgm:cxn modelId="{B7547966-3DC1-46EC-AAF0-BAEE2A14DAE9}" type="presOf" srcId="{0D768AA0-6460-4E1E-BC3E-4C4009AD2F5D}" destId="{652498FC-11B6-4757-A45C-C112488CDCD4}" srcOrd="0" destOrd="0" presId="urn:microsoft.com/office/officeart/2008/layout/CaptionedPictures"/>
    <dgm:cxn modelId="{F6534948-139E-4CB2-BD83-3059B7F18609}" type="presOf" srcId="{E7718F72-88CE-4055-8E7D-BD74BA7AC66D}" destId="{FD003CF8-D056-4B77-A093-1CA1F8267C7A}" srcOrd="0" destOrd="0" presId="urn:microsoft.com/office/officeart/2008/layout/CaptionedPictures"/>
    <dgm:cxn modelId="{4F673074-E680-4C8C-97DE-1A1DB7BF8252}" srcId="{45209BBA-21C8-4D7A-B5E5-01B3D89C2970}" destId="{3724A3BE-2D20-4F6B-8CDE-AD66F3AACAEA}" srcOrd="2" destOrd="0" parTransId="{3D6D7BF6-BA3B-42D0-A16B-081FEE7FDCF9}" sibTransId="{90912D31-B2BE-430B-9D64-054047E356C9}"/>
    <dgm:cxn modelId="{7F2A8A55-1F4F-47D3-B862-9EF77C921B47}" type="presOf" srcId="{FA3E0688-DF29-4BCF-81B4-1C4B0EFB53DF}" destId="{FA5F76C6-8711-48E6-9F77-6057D8CC4B20}" srcOrd="0" destOrd="0" presId="urn:microsoft.com/office/officeart/2008/layout/CaptionedPictures"/>
    <dgm:cxn modelId="{F9CDAE85-C140-4FB2-90F0-CA44AF3923E7}" type="presOf" srcId="{3B7751E9-B842-4CBF-B8FD-A6AF054F81FB}" destId="{0A1A6BA3-B93E-489A-BFE6-3D44B83D2124}" srcOrd="0" destOrd="0" presId="urn:microsoft.com/office/officeart/2008/layout/CaptionedPictures"/>
    <dgm:cxn modelId="{680EF78D-11F2-4D04-8563-DBF05FC7F919}" type="presOf" srcId="{40980991-5D1E-42ED-8AC1-97070EC14CC7}" destId="{72D2CEF2-4B96-4F6C-B4F2-8D1CA2065F09}" srcOrd="0" destOrd="0" presId="urn:microsoft.com/office/officeart/2008/layout/CaptionedPictures"/>
    <dgm:cxn modelId="{1EFE4392-1052-47F3-89ED-54FFE44599BD}" type="presOf" srcId="{4B469D37-CD1F-47A6-B4A1-216E317EAE76}" destId="{74BAE07C-6918-434D-A150-3CC2F0173BB3}" srcOrd="0" destOrd="0" presId="urn:microsoft.com/office/officeart/2008/layout/CaptionedPictures"/>
    <dgm:cxn modelId="{B7E19E99-32E2-4244-BE67-DAF05E3E59CA}" srcId="{45209BBA-21C8-4D7A-B5E5-01B3D89C2970}" destId="{40980991-5D1E-42ED-8AC1-97070EC14CC7}" srcOrd="7" destOrd="0" parTransId="{F2738CB8-9733-4AA3-BC2A-55873149139A}" sibTransId="{A514BA5D-CEA6-4510-BD37-F3BB67B15891}"/>
    <dgm:cxn modelId="{6294FEBB-20B5-4FAD-8B99-BBA2B9D2A807}" srcId="{45209BBA-21C8-4D7A-B5E5-01B3D89C2970}" destId="{FA3E0688-DF29-4BCF-81B4-1C4B0EFB53DF}" srcOrd="4" destOrd="0" parTransId="{6F6E8FF4-05D1-4623-92D3-08DE9B162F8E}" sibTransId="{0DFC79CB-10FF-4F46-BF6A-F5813E368A2F}"/>
    <dgm:cxn modelId="{5C2360E2-D59C-4945-AA55-16BC36B8C213}" srcId="{45209BBA-21C8-4D7A-B5E5-01B3D89C2970}" destId="{0D768AA0-6460-4E1E-BC3E-4C4009AD2F5D}" srcOrd="0" destOrd="0" parTransId="{97EF4DD8-2EDA-4BE2-B4F2-09EF98C0C5DA}" sibTransId="{E01DEA7E-7733-4E32-84CD-7A20747007F2}"/>
    <dgm:cxn modelId="{21F3BBF1-B5E1-45A8-9DD3-9D96D6659387}" srcId="{45209BBA-21C8-4D7A-B5E5-01B3D89C2970}" destId="{732ED6A8-CB82-45D4-B5D7-AA564BB9CE94}" srcOrd="6" destOrd="0" parTransId="{C8A0F4CB-3062-462B-BA25-62264EC4F761}" sibTransId="{125AFB98-5F7C-4574-8DFE-EBD16DA40AD9}"/>
    <dgm:cxn modelId="{6F81DCFB-FC25-4A7E-A236-56F10285C183}" srcId="{45209BBA-21C8-4D7A-B5E5-01B3D89C2970}" destId="{E7718F72-88CE-4055-8E7D-BD74BA7AC66D}" srcOrd="3" destOrd="0" parTransId="{3376588C-0D30-4684-8F29-3211907C6FF2}" sibTransId="{32C112DE-66A5-4094-B85C-485F1EB8C163}"/>
    <dgm:cxn modelId="{F6A88498-ED34-48B5-808F-28AE19A2E2B1}" type="presParOf" srcId="{55688F07-4597-4891-B423-83D882BB047C}" destId="{B7A744FC-1D78-439A-921E-E16612854986}" srcOrd="0" destOrd="0" presId="urn:microsoft.com/office/officeart/2008/layout/CaptionedPictures"/>
    <dgm:cxn modelId="{CB3EBEE6-F41D-4CD1-85F6-12CB49BFA1A8}" type="presParOf" srcId="{B7A744FC-1D78-439A-921E-E16612854986}" destId="{00175D0E-D329-43FE-89B4-F4954C75A3CD}" srcOrd="0" destOrd="0" presId="urn:microsoft.com/office/officeart/2008/layout/CaptionedPictures"/>
    <dgm:cxn modelId="{529EAE43-C53E-495D-91E3-CA032F83612C}" type="presParOf" srcId="{B7A744FC-1D78-439A-921E-E16612854986}" destId="{0D33E443-8FB4-457D-A160-F68E67AC5B90}" srcOrd="1" destOrd="0" presId="urn:microsoft.com/office/officeart/2008/layout/CaptionedPictures"/>
    <dgm:cxn modelId="{66E01F7A-63A7-47F7-B611-7801F6B57A5D}" type="presParOf" srcId="{B7A744FC-1D78-439A-921E-E16612854986}" destId="{1808D2DB-732B-43AD-A321-1BF1B7B0B65C}" srcOrd="2" destOrd="0" presId="urn:microsoft.com/office/officeart/2008/layout/CaptionedPictures"/>
    <dgm:cxn modelId="{3636A2D9-A993-4467-AC8D-4AAEF5EA523B}" type="presParOf" srcId="{1808D2DB-732B-43AD-A321-1BF1B7B0B65C}" destId="{538A943B-7512-4150-AE40-BD43F66EADF1}" srcOrd="0" destOrd="0" presId="urn:microsoft.com/office/officeart/2008/layout/CaptionedPictures"/>
    <dgm:cxn modelId="{07B3955F-E9E2-48B6-BCC3-B91D1A8F4298}" type="presParOf" srcId="{1808D2DB-732B-43AD-A321-1BF1B7B0B65C}" destId="{652498FC-11B6-4757-A45C-C112488CDCD4}" srcOrd="1" destOrd="0" presId="urn:microsoft.com/office/officeart/2008/layout/CaptionedPictures"/>
    <dgm:cxn modelId="{3A76808C-B67C-4519-8201-B7B5A9EEB082}" type="presParOf" srcId="{55688F07-4597-4891-B423-83D882BB047C}" destId="{5EF966A8-4CD2-432B-99ED-2F457B882FCC}" srcOrd="1" destOrd="0" presId="urn:microsoft.com/office/officeart/2008/layout/CaptionedPictures"/>
    <dgm:cxn modelId="{8DAC45C6-C25A-43C8-B0F0-2D230BF42898}" type="presParOf" srcId="{55688F07-4597-4891-B423-83D882BB047C}" destId="{24E39C99-BAC2-4FB8-A8B9-3659CC028C14}" srcOrd="2" destOrd="0" presId="urn:microsoft.com/office/officeart/2008/layout/CaptionedPictures"/>
    <dgm:cxn modelId="{7B5D001D-F918-4B49-9D87-DF3B3F0080E7}" type="presParOf" srcId="{24E39C99-BAC2-4FB8-A8B9-3659CC028C14}" destId="{4423C4C7-DD2F-4150-89B2-5A415A8C2AF3}" srcOrd="0" destOrd="0" presId="urn:microsoft.com/office/officeart/2008/layout/CaptionedPictures"/>
    <dgm:cxn modelId="{2E0CBB4A-F30F-402C-B7A7-1B0AE8726821}" type="presParOf" srcId="{24E39C99-BAC2-4FB8-A8B9-3659CC028C14}" destId="{F516AB70-97D9-4AE0-AD08-D6D3196B1C1F}" srcOrd="1" destOrd="0" presId="urn:microsoft.com/office/officeart/2008/layout/CaptionedPictures"/>
    <dgm:cxn modelId="{93CCCB93-CF9B-4DEC-BEF7-FCC2F0994A41}" type="presParOf" srcId="{24E39C99-BAC2-4FB8-A8B9-3659CC028C14}" destId="{4588D90F-6C8C-445C-B9B5-A59CF364CFF7}" srcOrd="2" destOrd="0" presId="urn:microsoft.com/office/officeart/2008/layout/CaptionedPictures"/>
    <dgm:cxn modelId="{666F3258-2C6D-411A-8C06-F87A08298AF6}" type="presParOf" srcId="{4588D90F-6C8C-445C-B9B5-A59CF364CFF7}" destId="{E85D8F39-0365-4AFE-B57D-6D4F89AC8632}" srcOrd="0" destOrd="0" presId="urn:microsoft.com/office/officeart/2008/layout/CaptionedPictures"/>
    <dgm:cxn modelId="{472A7A02-7E59-4A29-88D5-A0D89F697B36}" type="presParOf" srcId="{4588D90F-6C8C-445C-B9B5-A59CF364CFF7}" destId="{0A1A6BA3-B93E-489A-BFE6-3D44B83D2124}" srcOrd="1" destOrd="0" presId="urn:microsoft.com/office/officeart/2008/layout/CaptionedPictures"/>
    <dgm:cxn modelId="{8E9BD261-87ED-4843-8683-EDE953D107E0}" type="presParOf" srcId="{55688F07-4597-4891-B423-83D882BB047C}" destId="{64ACBCE7-041F-4621-8C92-7ABDC1F3867B}" srcOrd="3" destOrd="0" presId="urn:microsoft.com/office/officeart/2008/layout/CaptionedPictures"/>
    <dgm:cxn modelId="{D412E4B2-D90C-497F-829B-4A08713B557F}" type="presParOf" srcId="{55688F07-4597-4891-B423-83D882BB047C}" destId="{2FD44110-0EE1-4EF5-83EA-A47EB8CB1487}" srcOrd="4" destOrd="0" presId="urn:microsoft.com/office/officeart/2008/layout/CaptionedPictures"/>
    <dgm:cxn modelId="{33BCA3B8-2105-4A02-AA07-3B5E5FD9A79B}" type="presParOf" srcId="{2FD44110-0EE1-4EF5-83EA-A47EB8CB1487}" destId="{58D9A963-F0E1-4A62-8E97-D9439269B5BD}" srcOrd="0" destOrd="0" presId="urn:microsoft.com/office/officeart/2008/layout/CaptionedPictures"/>
    <dgm:cxn modelId="{FB1FE175-E0F8-4F49-A5FB-273B5AB32D7B}" type="presParOf" srcId="{2FD44110-0EE1-4EF5-83EA-A47EB8CB1487}" destId="{AB5F0960-2782-44C2-9919-E4279EFFBB6A}" srcOrd="1" destOrd="0" presId="urn:microsoft.com/office/officeart/2008/layout/CaptionedPictures"/>
    <dgm:cxn modelId="{089FF317-2907-41B5-8B25-37179BBE5B0C}" type="presParOf" srcId="{2FD44110-0EE1-4EF5-83EA-A47EB8CB1487}" destId="{68DB4415-7520-48A8-959B-96ABE9191FC2}" srcOrd="2" destOrd="0" presId="urn:microsoft.com/office/officeart/2008/layout/CaptionedPictures"/>
    <dgm:cxn modelId="{2C6D2B69-8999-475D-9E63-61D2D9A06092}" type="presParOf" srcId="{68DB4415-7520-48A8-959B-96ABE9191FC2}" destId="{DED0F718-49A7-425E-B0F8-D083145BBFD3}" srcOrd="0" destOrd="0" presId="urn:microsoft.com/office/officeart/2008/layout/CaptionedPictures"/>
    <dgm:cxn modelId="{9FB8A377-95BF-46A2-A5A0-96D8B20AE063}" type="presParOf" srcId="{68DB4415-7520-48A8-959B-96ABE9191FC2}" destId="{E0E0AE2C-4857-4A2A-A45A-7416A1343B09}" srcOrd="1" destOrd="0" presId="urn:microsoft.com/office/officeart/2008/layout/CaptionedPictures"/>
    <dgm:cxn modelId="{303BA835-0297-4469-844D-4E689E1447B4}" type="presParOf" srcId="{55688F07-4597-4891-B423-83D882BB047C}" destId="{81D4A7B3-5EED-435F-A6B0-74AE212E598F}" srcOrd="5" destOrd="0" presId="urn:microsoft.com/office/officeart/2008/layout/CaptionedPictures"/>
    <dgm:cxn modelId="{7815F4F0-2DC4-4EF2-9DE4-236FCE7E1B06}" type="presParOf" srcId="{55688F07-4597-4891-B423-83D882BB047C}" destId="{873DB3D6-E87D-44D1-8D63-BF6367E711CE}" srcOrd="6" destOrd="0" presId="urn:microsoft.com/office/officeart/2008/layout/CaptionedPictures"/>
    <dgm:cxn modelId="{3B125F31-18E8-403E-977A-1A101C31000A}" type="presParOf" srcId="{873DB3D6-E87D-44D1-8D63-BF6367E711CE}" destId="{DC8B2CAE-6A81-4209-97BD-751829CCE0A5}" srcOrd="0" destOrd="0" presId="urn:microsoft.com/office/officeart/2008/layout/CaptionedPictures"/>
    <dgm:cxn modelId="{858E6575-C981-424C-8440-8FD1A10BABAE}" type="presParOf" srcId="{873DB3D6-E87D-44D1-8D63-BF6367E711CE}" destId="{FE9AECD8-8535-4491-94CE-34709C127E16}" srcOrd="1" destOrd="0" presId="urn:microsoft.com/office/officeart/2008/layout/CaptionedPictures"/>
    <dgm:cxn modelId="{F4A73363-6093-4F9F-A27B-D3136B1AB62B}" type="presParOf" srcId="{873DB3D6-E87D-44D1-8D63-BF6367E711CE}" destId="{01C60FA3-4B0E-4ECE-A73C-A28D6F917640}" srcOrd="2" destOrd="0" presId="urn:microsoft.com/office/officeart/2008/layout/CaptionedPictures"/>
    <dgm:cxn modelId="{AAF01DDC-ACF5-4D25-BD56-9EFED5CBF7C6}" type="presParOf" srcId="{01C60FA3-4B0E-4ECE-A73C-A28D6F917640}" destId="{BECD9CA6-3F9F-4BE1-9C74-8D1A4F497410}" srcOrd="0" destOrd="0" presId="urn:microsoft.com/office/officeart/2008/layout/CaptionedPictures"/>
    <dgm:cxn modelId="{B48B823F-0A13-438D-85A1-C9D43B0FB8D2}" type="presParOf" srcId="{01C60FA3-4B0E-4ECE-A73C-A28D6F917640}" destId="{FD003CF8-D056-4B77-A093-1CA1F8267C7A}" srcOrd="1" destOrd="0" presId="urn:microsoft.com/office/officeart/2008/layout/CaptionedPictures"/>
    <dgm:cxn modelId="{AF7523E6-D8AA-4B60-89AB-59AA5AE223F3}" type="presParOf" srcId="{55688F07-4597-4891-B423-83D882BB047C}" destId="{E51FEDCA-5769-4A81-8F53-4788DEF00265}" srcOrd="7" destOrd="0" presId="urn:microsoft.com/office/officeart/2008/layout/CaptionedPictures"/>
    <dgm:cxn modelId="{A203F530-AF22-46EC-B06B-623EDA8F9AB9}" type="presParOf" srcId="{55688F07-4597-4891-B423-83D882BB047C}" destId="{767483FE-39A6-4CD8-90C4-1C3B547FFB16}" srcOrd="8" destOrd="0" presId="urn:microsoft.com/office/officeart/2008/layout/CaptionedPictures"/>
    <dgm:cxn modelId="{4D8CF6F9-D9EA-4BD6-B1DF-94BA4C7E19DE}" type="presParOf" srcId="{767483FE-39A6-4CD8-90C4-1C3B547FFB16}" destId="{B971B34A-13EC-4288-B7E3-3008308F6EEB}" srcOrd="0" destOrd="0" presId="urn:microsoft.com/office/officeart/2008/layout/CaptionedPictures"/>
    <dgm:cxn modelId="{79B01CD2-3E89-4670-9443-1C7A2A9BA697}" type="presParOf" srcId="{767483FE-39A6-4CD8-90C4-1C3B547FFB16}" destId="{1BB94E9A-D172-469F-9120-8963BE57C14B}" srcOrd="1" destOrd="0" presId="urn:microsoft.com/office/officeart/2008/layout/CaptionedPictures"/>
    <dgm:cxn modelId="{E0625265-9830-46ED-B070-9A9B80375BBD}" type="presParOf" srcId="{767483FE-39A6-4CD8-90C4-1C3B547FFB16}" destId="{09B659F7-99E2-470E-999B-FBDB95550DAE}" srcOrd="2" destOrd="0" presId="urn:microsoft.com/office/officeart/2008/layout/CaptionedPictures"/>
    <dgm:cxn modelId="{F78D3F40-95D2-4527-A14B-6CDA5DFB6B3B}" type="presParOf" srcId="{09B659F7-99E2-470E-999B-FBDB95550DAE}" destId="{84FF6251-25C2-4103-A5EA-CEB5FFC799B2}" srcOrd="0" destOrd="0" presId="urn:microsoft.com/office/officeart/2008/layout/CaptionedPictures"/>
    <dgm:cxn modelId="{40EA9D06-7157-48C4-BEF1-D2C2226DAD3B}" type="presParOf" srcId="{09B659F7-99E2-470E-999B-FBDB95550DAE}" destId="{FA5F76C6-8711-48E6-9F77-6057D8CC4B20}" srcOrd="1" destOrd="0" presId="urn:microsoft.com/office/officeart/2008/layout/CaptionedPictures"/>
    <dgm:cxn modelId="{381145E0-388A-449B-A485-32DD1471F8CA}" type="presParOf" srcId="{55688F07-4597-4891-B423-83D882BB047C}" destId="{13AF7985-69E7-41D7-B2FE-A3A5206E5689}" srcOrd="9" destOrd="0" presId="urn:microsoft.com/office/officeart/2008/layout/CaptionedPictures"/>
    <dgm:cxn modelId="{10761A34-9940-4A58-BB22-37BE5050EE80}" type="presParOf" srcId="{55688F07-4597-4891-B423-83D882BB047C}" destId="{B7CCE1DA-B3B2-4CA7-8197-D4568DC422EA}" srcOrd="10" destOrd="0" presId="urn:microsoft.com/office/officeart/2008/layout/CaptionedPictures"/>
    <dgm:cxn modelId="{A9839ABA-FCDB-4129-9084-255A281B09FC}" type="presParOf" srcId="{B7CCE1DA-B3B2-4CA7-8197-D4568DC422EA}" destId="{B1068A69-B444-4493-9BD6-53522D8B86A5}" srcOrd="0" destOrd="0" presId="urn:microsoft.com/office/officeart/2008/layout/CaptionedPictures"/>
    <dgm:cxn modelId="{D6CFDD79-EB86-4E3D-9E46-859C0561E144}" type="presParOf" srcId="{B7CCE1DA-B3B2-4CA7-8197-D4568DC422EA}" destId="{F8D24BC1-948D-4C02-8D26-F85F5709DE28}" srcOrd="1" destOrd="0" presId="urn:microsoft.com/office/officeart/2008/layout/CaptionedPictures"/>
    <dgm:cxn modelId="{C4DC264D-6694-4A1A-9AC7-96B8E9583A0D}" type="presParOf" srcId="{B7CCE1DA-B3B2-4CA7-8197-D4568DC422EA}" destId="{4366B951-FFE2-4BFD-B463-D119174262A9}" srcOrd="2" destOrd="0" presId="urn:microsoft.com/office/officeart/2008/layout/CaptionedPictures"/>
    <dgm:cxn modelId="{7A7C3BB2-2D22-471A-B767-F00039A069D1}" type="presParOf" srcId="{4366B951-FFE2-4BFD-B463-D119174262A9}" destId="{9C0CAE4E-7F31-4BDB-95B3-2D41AE5E86BD}" srcOrd="0" destOrd="0" presId="urn:microsoft.com/office/officeart/2008/layout/CaptionedPictures"/>
    <dgm:cxn modelId="{9AEE2ECD-B94B-475C-BDE8-87EFF74F5596}" type="presParOf" srcId="{4366B951-FFE2-4BFD-B463-D119174262A9}" destId="{74BAE07C-6918-434D-A150-3CC2F0173BB3}" srcOrd="1" destOrd="0" presId="urn:microsoft.com/office/officeart/2008/layout/CaptionedPictures"/>
    <dgm:cxn modelId="{BB50AC30-6B0E-45ED-B70C-E99DAE2FDAF4}" type="presParOf" srcId="{55688F07-4597-4891-B423-83D882BB047C}" destId="{D91C6CD0-4136-4B21-9D96-70833558D5CF}" srcOrd="11" destOrd="0" presId="urn:microsoft.com/office/officeart/2008/layout/CaptionedPictures"/>
    <dgm:cxn modelId="{1856FF8A-178C-430C-A64D-B929768F9658}" type="presParOf" srcId="{55688F07-4597-4891-B423-83D882BB047C}" destId="{2DD489D3-0F85-41F4-B3C9-18D6B72F696D}" srcOrd="12" destOrd="0" presId="urn:microsoft.com/office/officeart/2008/layout/CaptionedPictures"/>
    <dgm:cxn modelId="{C32BBCD8-BBB8-4FE0-BF48-B657A3B6FFAA}" type="presParOf" srcId="{2DD489D3-0F85-41F4-B3C9-18D6B72F696D}" destId="{C2517CB3-C8DF-4A51-A3D4-B4AE01B4FD24}" srcOrd="0" destOrd="0" presId="urn:microsoft.com/office/officeart/2008/layout/CaptionedPictures"/>
    <dgm:cxn modelId="{C30BC96A-18B0-4375-B8BF-D2FE75D8C0EF}" type="presParOf" srcId="{2DD489D3-0F85-41F4-B3C9-18D6B72F696D}" destId="{6C971C7F-7E71-4981-8458-D206FBDBA405}" srcOrd="1" destOrd="0" presId="urn:microsoft.com/office/officeart/2008/layout/CaptionedPictures"/>
    <dgm:cxn modelId="{2B90B7CE-3919-4896-9102-AA62073D78A3}" type="presParOf" srcId="{2DD489D3-0F85-41F4-B3C9-18D6B72F696D}" destId="{D94004AA-1F4D-4685-B014-B310A3AC020E}" srcOrd="2" destOrd="0" presId="urn:microsoft.com/office/officeart/2008/layout/CaptionedPictures"/>
    <dgm:cxn modelId="{D6C629B4-0382-4090-A9DD-207341E01520}" type="presParOf" srcId="{D94004AA-1F4D-4685-B014-B310A3AC020E}" destId="{6AC28A18-77A6-408C-9791-76DD35A924AF}" srcOrd="0" destOrd="0" presId="urn:microsoft.com/office/officeart/2008/layout/CaptionedPictures"/>
    <dgm:cxn modelId="{76FD58A7-C7AB-4C7D-8D0D-1D1EAA708AC1}" type="presParOf" srcId="{D94004AA-1F4D-4685-B014-B310A3AC020E}" destId="{B8653E58-78A5-40E1-AEAC-3A82C81CDAA1}" srcOrd="1" destOrd="0" presId="urn:microsoft.com/office/officeart/2008/layout/CaptionedPictures"/>
    <dgm:cxn modelId="{CB627C50-29F4-45C9-AADD-C2B8DD3F968B}" type="presParOf" srcId="{55688F07-4597-4891-B423-83D882BB047C}" destId="{CB8796F1-8CD2-4B2E-B2C2-71BF96463E2A}" srcOrd="13" destOrd="0" presId="urn:microsoft.com/office/officeart/2008/layout/CaptionedPictures"/>
    <dgm:cxn modelId="{678C9C6A-BD1E-4E3B-9126-5096ACA6FC7F}" type="presParOf" srcId="{55688F07-4597-4891-B423-83D882BB047C}" destId="{7F3C07AE-7224-4F57-974C-246C658D85D7}" srcOrd="14" destOrd="0" presId="urn:microsoft.com/office/officeart/2008/layout/CaptionedPictures"/>
    <dgm:cxn modelId="{E5F30DE1-5192-4A74-B0CE-0B88B4A83B8E}" type="presParOf" srcId="{7F3C07AE-7224-4F57-974C-246C658D85D7}" destId="{3EF3B44B-B5A2-4A0F-9C62-B5B1B644ED14}" srcOrd="0" destOrd="0" presId="urn:microsoft.com/office/officeart/2008/layout/CaptionedPictures"/>
    <dgm:cxn modelId="{F1854350-D382-43E9-BE45-DE09F3C5E102}" type="presParOf" srcId="{7F3C07AE-7224-4F57-974C-246C658D85D7}" destId="{4FB30A76-6506-4281-BD38-AFB086781705}" srcOrd="1" destOrd="0" presId="urn:microsoft.com/office/officeart/2008/layout/CaptionedPictures"/>
    <dgm:cxn modelId="{F6303DB7-4825-4591-AF38-6F8D012476E5}" type="presParOf" srcId="{7F3C07AE-7224-4F57-974C-246C658D85D7}" destId="{1470CE09-3B85-4527-B9D5-DE878702BB4D}" srcOrd="2" destOrd="0" presId="urn:microsoft.com/office/officeart/2008/layout/CaptionedPictures"/>
    <dgm:cxn modelId="{C3A66CFB-5280-4295-82C3-7DDF271BCB92}" type="presParOf" srcId="{1470CE09-3B85-4527-B9D5-DE878702BB4D}" destId="{F27D0EFB-F146-4217-8D41-649F1B30E353}" srcOrd="0" destOrd="0" presId="urn:microsoft.com/office/officeart/2008/layout/CaptionedPictures"/>
    <dgm:cxn modelId="{A5056CF5-C9ED-4D66-A773-AB2AB37BB302}" type="presParOf" srcId="{1470CE09-3B85-4527-B9D5-DE878702BB4D}" destId="{72D2CEF2-4B96-4F6C-B4F2-8D1CA2065F09}" srcOrd="1" destOrd="0" presId="urn:microsoft.com/office/officeart/2008/layout/CaptionedPictures"/>
  </dgm:cxnLst>
  <dgm:bg/>
  <dgm:whole/>
  <dgm:extLst>
    <a:ext uri="http://schemas.microsoft.com/office/drawing/2008/diagram">
      <dsp:dataModelExt xmlns:dsp="http://schemas.microsoft.com/office/drawing/2008/diagram" relId="rId24"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A8F67D6-2AA0-41D9-BCE8-70A485BA4D77}" type="doc">
      <dgm:prSet loTypeId="urn:microsoft.com/office/officeart/2005/8/layout/hList6" loCatId="list" qsTypeId="urn:microsoft.com/office/officeart/2005/8/quickstyle/simple1" qsCatId="simple" csTypeId="urn:microsoft.com/office/officeart/2005/8/colors/accent1_2" csCatId="accent1" phldr="1"/>
      <dgm:spPr/>
      <dgm:t>
        <a:bodyPr/>
        <a:lstStyle/>
        <a:p>
          <a:endParaRPr lang="en-US"/>
        </a:p>
      </dgm:t>
    </dgm:pt>
    <dgm:pt modelId="{42DF6779-3385-46D4-A7BF-0B14A19D01ED}">
      <dgm:prSet custT="1"/>
      <dgm:spPr/>
      <dgm:t>
        <a:bodyPr/>
        <a:lstStyle/>
        <a:p>
          <a:r>
            <a:rPr lang="en-US" sz="1400" b="0" i="0" dirty="0"/>
            <a:t>Azure Blob</a:t>
          </a:r>
          <a:endParaRPr lang="en-US" sz="1400" dirty="0"/>
        </a:p>
      </dgm:t>
    </dgm:pt>
    <dgm:pt modelId="{1F132B16-536D-4380-BB9F-6C4E695AD845}" type="parTrans" cxnId="{D2A44033-A25C-4DF1-8D99-84C36C81BB57}">
      <dgm:prSet/>
      <dgm:spPr/>
      <dgm:t>
        <a:bodyPr/>
        <a:lstStyle/>
        <a:p>
          <a:endParaRPr lang="en-US" sz="1200"/>
        </a:p>
      </dgm:t>
    </dgm:pt>
    <dgm:pt modelId="{FE4C4784-01F4-4BB6-97EA-93D6D289BB08}" type="sibTrans" cxnId="{D2A44033-A25C-4DF1-8D99-84C36C81BB57}">
      <dgm:prSet/>
      <dgm:spPr/>
      <dgm:t>
        <a:bodyPr/>
        <a:lstStyle/>
        <a:p>
          <a:endParaRPr lang="en-US" sz="1200"/>
        </a:p>
      </dgm:t>
    </dgm:pt>
    <dgm:pt modelId="{93FE1311-7C8B-48AC-AF67-65F263D57311}">
      <dgm:prSet custT="1"/>
      <dgm:spPr/>
      <dgm:t>
        <a:bodyPr/>
        <a:lstStyle/>
        <a:p>
          <a:r>
            <a:rPr lang="en-US" sz="1400" b="0" i="0" dirty="0"/>
            <a:t>AWS S3</a:t>
          </a:r>
          <a:endParaRPr lang="en-US" sz="1400" dirty="0"/>
        </a:p>
      </dgm:t>
    </dgm:pt>
    <dgm:pt modelId="{B215EF07-0FD1-4251-86A5-0673849F5316}" type="parTrans" cxnId="{B882C1C4-F1B2-494C-AA52-9A797D4753DC}">
      <dgm:prSet/>
      <dgm:spPr/>
      <dgm:t>
        <a:bodyPr/>
        <a:lstStyle/>
        <a:p>
          <a:endParaRPr lang="en-US" sz="1200"/>
        </a:p>
      </dgm:t>
    </dgm:pt>
    <dgm:pt modelId="{8E3A2CD7-65A4-42DF-ACD6-A5E95EE26E3C}" type="sibTrans" cxnId="{B882C1C4-F1B2-494C-AA52-9A797D4753DC}">
      <dgm:prSet/>
      <dgm:spPr/>
      <dgm:t>
        <a:bodyPr/>
        <a:lstStyle/>
        <a:p>
          <a:endParaRPr lang="en-US" sz="1200"/>
        </a:p>
      </dgm:t>
    </dgm:pt>
    <dgm:pt modelId="{90BB5A43-E85F-4F4B-A1DD-A324A491C5BE}">
      <dgm:prSet custT="1"/>
      <dgm:spPr/>
      <dgm:t>
        <a:bodyPr/>
        <a:lstStyle/>
        <a:p>
          <a:r>
            <a:rPr lang="en-US" sz="1400" b="0" i="0"/>
            <a:t>Google Cloud</a:t>
          </a:r>
          <a:endParaRPr lang="en-US" sz="1400"/>
        </a:p>
      </dgm:t>
    </dgm:pt>
    <dgm:pt modelId="{6DE879B2-E115-40B3-8C4F-F5E20EE0E82B}" type="parTrans" cxnId="{CD548CBB-603A-4EB1-A04E-35FF3C9E57A6}">
      <dgm:prSet/>
      <dgm:spPr/>
      <dgm:t>
        <a:bodyPr/>
        <a:lstStyle/>
        <a:p>
          <a:endParaRPr lang="en-US" sz="1200"/>
        </a:p>
      </dgm:t>
    </dgm:pt>
    <dgm:pt modelId="{8491DB07-F874-4CFE-9BB6-BB534AE83A55}" type="sibTrans" cxnId="{CD548CBB-603A-4EB1-A04E-35FF3C9E57A6}">
      <dgm:prSet/>
      <dgm:spPr/>
      <dgm:t>
        <a:bodyPr/>
        <a:lstStyle/>
        <a:p>
          <a:endParaRPr lang="en-US" sz="1200"/>
        </a:p>
      </dgm:t>
    </dgm:pt>
    <dgm:pt modelId="{C2F16BD9-A23F-47F4-8DA8-C181683DB788}">
      <dgm:prSet custT="1"/>
      <dgm:spPr/>
      <dgm:t>
        <a:bodyPr/>
        <a:lstStyle/>
        <a:p>
          <a:r>
            <a:rPr lang="en-US" sz="1400" b="0" i="0"/>
            <a:t>…</a:t>
          </a:r>
          <a:endParaRPr lang="en-US" sz="1400"/>
        </a:p>
      </dgm:t>
    </dgm:pt>
    <dgm:pt modelId="{FE1D210B-B424-4627-978A-F585B20EAB47}" type="parTrans" cxnId="{A4705B88-D847-46F4-957F-C7650FE64C39}">
      <dgm:prSet/>
      <dgm:spPr/>
      <dgm:t>
        <a:bodyPr/>
        <a:lstStyle/>
        <a:p>
          <a:endParaRPr lang="en-US" sz="1200"/>
        </a:p>
      </dgm:t>
    </dgm:pt>
    <dgm:pt modelId="{44AE759D-A542-470C-A47E-CA3D1121076A}" type="sibTrans" cxnId="{A4705B88-D847-46F4-957F-C7650FE64C39}">
      <dgm:prSet/>
      <dgm:spPr/>
      <dgm:t>
        <a:bodyPr/>
        <a:lstStyle/>
        <a:p>
          <a:endParaRPr lang="en-US" sz="1200"/>
        </a:p>
      </dgm:t>
    </dgm:pt>
    <dgm:pt modelId="{CE383922-635B-4B24-960C-F0F2DC6E5D63}" type="pres">
      <dgm:prSet presAssocID="{2A8F67D6-2AA0-41D9-BCE8-70A485BA4D77}" presName="Name0" presStyleCnt="0">
        <dgm:presLayoutVars>
          <dgm:dir/>
          <dgm:resizeHandles val="exact"/>
        </dgm:presLayoutVars>
      </dgm:prSet>
      <dgm:spPr/>
    </dgm:pt>
    <dgm:pt modelId="{40F59168-74B5-409C-807E-BA4D61AB07C1}" type="pres">
      <dgm:prSet presAssocID="{42DF6779-3385-46D4-A7BF-0B14A19D01ED}" presName="node" presStyleLbl="node1" presStyleIdx="0" presStyleCnt="4">
        <dgm:presLayoutVars>
          <dgm:bulletEnabled val="1"/>
        </dgm:presLayoutVars>
      </dgm:prSet>
      <dgm:spPr/>
    </dgm:pt>
    <dgm:pt modelId="{5088864F-2AE7-4E82-A0A1-EAF425D20A0A}" type="pres">
      <dgm:prSet presAssocID="{FE4C4784-01F4-4BB6-97EA-93D6D289BB08}" presName="sibTrans" presStyleCnt="0"/>
      <dgm:spPr/>
    </dgm:pt>
    <dgm:pt modelId="{206D3E3C-AF5F-4B74-AA90-0D4205874C44}" type="pres">
      <dgm:prSet presAssocID="{93FE1311-7C8B-48AC-AF67-65F263D57311}" presName="node" presStyleLbl="node1" presStyleIdx="1" presStyleCnt="4">
        <dgm:presLayoutVars>
          <dgm:bulletEnabled val="1"/>
        </dgm:presLayoutVars>
      </dgm:prSet>
      <dgm:spPr/>
    </dgm:pt>
    <dgm:pt modelId="{FA16F2D6-25F7-42A0-B070-5A077B2CB4DD}" type="pres">
      <dgm:prSet presAssocID="{8E3A2CD7-65A4-42DF-ACD6-A5E95EE26E3C}" presName="sibTrans" presStyleCnt="0"/>
      <dgm:spPr/>
    </dgm:pt>
    <dgm:pt modelId="{E488614B-A994-4066-AFAA-0AF7A01732FA}" type="pres">
      <dgm:prSet presAssocID="{90BB5A43-E85F-4F4B-A1DD-A324A491C5BE}" presName="node" presStyleLbl="node1" presStyleIdx="2" presStyleCnt="4">
        <dgm:presLayoutVars>
          <dgm:bulletEnabled val="1"/>
        </dgm:presLayoutVars>
      </dgm:prSet>
      <dgm:spPr/>
    </dgm:pt>
    <dgm:pt modelId="{907E3731-3D33-4170-B6A9-B89C2C80E3E5}" type="pres">
      <dgm:prSet presAssocID="{8491DB07-F874-4CFE-9BB6-BB534AE83A55}" presName="sibTrans" presStyleCnt="0"/>
      <dgm:spPr/>
    </dgm:pt>
    <dgm:pt modelId="{D6D277CF-E78F-48F9-8DC8-B990FD748CC5}" type="pres">
      <dgm:prSet presAssocID="{C2F16BD9-A23F-47F4-8DA8-C181683DB788}" presName="node" presStyleLbl="node1" presStyleIdx="3" presStyleCnt="4">
        <dgm:presLayoutVars>
          <dgm:bulletEnabled val="1"/>
        </dgm:presLayoutVars>
      </dgm:prSet>
      <dgm:spPr/>
    </dgm:pt>
  </dgm:ptLst>
  <dgm:cxnLst>
    <dgm:cxn modelId="{D2A44033-A25C-4DF1-8D99-84C36C81BB57}" srcId="{2A8F67D6-2AA0-41D9-BCE8-70A485BA4D77}" destId="{42DF6779-3385-46D4-A7BF-0B14A19D01ED}" srcOrd="0" destOrd="0" parTransId="{1F132B16-536D-4380-BB9F-6C4E695AD845}" sibTransId="{FE4C4784-01F4-4BB6-97EA-93D6D289BB08}"/>
    <dgm:cxn modelId="{9384F95E-A7F6-4534-BF55-76214D4865CE}" type="presOf" srcId="{2A8F67D6-2AA0-41D9-BCE8-70A485BA4D77}" destId="{CE383922-635B-4B24-960C-F0F2DC6E5D63}" srcOrd="0" destOrd="0" presId="urn:microsoft.com/office/officeart/2005/8/layout/hList6"/>
    <dgm:cxn modelId="{7A59DE47-5F5C-4038-BE05-25DA8F8792A4}" type="presOf" srcId="{42DF6779-3385-46D4-A7BF-0B14A19D01ED}" destId="{40F59168-74B5-409C-807E-BA4D61AB07C1}" srcOrd="0" destOrd="0" presId="urn:microsoft.com/office/officeart/2005/8/layout/hList6"/>
    <dgm:cxn modelId="{17B7BD71-8E4E-4565-8490-2E4B143B6EE0}" type="presOf" srcId="{C2F16BD9-A23F-47F4-8DA8-C181683DB788}" destId="{D6D277CF-E78F-48F9-8DC8-B990FD748CC5}" srcOrd="0" destOrd="0" presId="urn:microsoft.com/office/officeart/2005/8/layout/hList6"/>
    <dgm:cxn modelId="{A4705B88-D847-46F4-957F-C7650FE64C39}" srcId="{2A8F67D6-2AA0-41D9-BCE8-70A485BA4D77}" destId="{C2F16BD9-A23F-47F4-8DA8-C181683DB788}" srcOrd="3" destOrd="0" parTransId="{FE1D210B-B424-4627-978A-F585B20EAB47}" sibTransId="{44AE759D-A542-470C-A47E-CA3D1121076A}"/>
    <dgm:cxn modelId="{9111AF9C-8222-4E30-B47C-932C9E5A0AEC}" type="presOf" srcId="{93FE1311-7C8B-48AC-AF67-65F263D57311}" destId="{206D3E3C-AF5F-4B74-AA90-0D4205874C44}" srcOrd="0" destOrd="0" presId="urn:microsoft.com/office/officeart/2005/8/layout/hList6"/>
    <dgm:cxn modelId="{CD548CBB-603A-4EB1-A04E-35FF3C9E57A6}" srcId="{2A8F67D6-2AA0-41D9-BCE8-70A485BA4D77}" destId="{90BB5A43-E85F-4F4B-A1DD-A324A491C5BE}" srcOrd="2" destOrd="0" parTransId="{6DE879B2-E115-40B3-8C4F-F5E20EE0E82B}" sibTransId="{8491DB07-F874-4CFE-9BB6-BB534AE83A55}"/>
    <dgm:cxn modelId="{B882C1C4-F1B2-494C-AA52-9A797D4753DC}" srcId="{2A8F67D6-2AA0-41D9-BCE8-70A485BA4D77}" destId="{93FE1311-7C8B-48AC-AF67-65F263D57311}" srcOrd="1" destOrd="0" parTransId="{B215EF07-0FD1-4251-86A5-0673849F5316}" sibTransId="{8E3A2CD7-65A4-42DF-ACD6-A5E95EE26E3C}"/>
    <dgm:cxn modelId="{3EED75E7-0DCA-4AA2-97AC-0AAFBF5C7B53}" type="presOf" srcId="{90BB5A43-E85F-4F4B-A1DD-A324A491C5BE}" destId="{E488614B-A994-4066-AFAA-0AF7A01732FA}" srcOrd="0" destOrd="0" presId="urn:microsoft.com/office/officeart/2005/8/layout/hList6"/>
    <dgm:cxn modelId="{6A2264F8-3E99-4A5B-8B74-316D946A9D23}" type="presParOf" srcId="{CE383922-635B-4B24-960C-F0F2DC6E5D63}" destId="{40F59168-74B5-409C-807E-BA4D61AB07C1}" srcOrd="0" destOrd="0" presId="urn:microsoft.com/office/officeart/2005/8/layout/hList6"/>
    <dgm:cxn modelId="{69706C21-56ED-41DB-979B-D3B2BF3D1810}" type="presParOf" srcId="{CE383922-635B-4B24-960C-F0F2DC6E5D63}" destId="{5088864F-2AE7-4E82-A0A1-EAF425D20A0A}" srcOrd="1" destOrd="0" presId="urn:microsoft.com/office/officeart/2005/8/layout/hList6"/>
    <dgm:cxn modelId="{33FD683F-2C5E-45CE-AEE2-348E6CC26DE9}" type="presParOf" srcId="{CE383922-635B-4B24-960C-F0F2DC6E5D63}" destId="{206D3E3C-AF5F-4B74-AA90-0D4205874C44}" srcOrd="2" destOrd="0" presId="urn:microsoft.com/office/officeart/2005/8/layout/hList6"/>
    <dgm:cxn modelId="{B9F9B68E-B04B-465D-B167-9C3FE8B3A447}" type="presParOf" srcId="{CE383922-635B-4B24-960C-F0F2DC6E5D63}" destId="{FA16F2D6-25F7-42A0-B070-5A077B2CB4DD}" srcOrd="3" destOrd="0" presId="urn:microsoft.com/office/officeart/2005/8/layout/hList6"/>
    <dgm:cxn modelId="{D69A2182-0D78-4DED-801B-673DF5697990}" type="presParOf" srcId="{CE383922-635B-4B24-960C-F0F2DC6E5D63}" destId="{E488614B-A994-4066-AFAA-0AF7A01732FA}" srcOrd="4" destOrd="0" presId="urn:microsoft.com/office/officeart/2005/8/layout/hList6"/>
    <dgm:cxn modelId="{8A314136-300F-47DC-A7ED-2967AEE3DCDE}" type="presParOf" srcId="{CE383922-635B-4B24-960C-F0F2DC6E5D63}" destId="{907E3731-3D33-4170-B6A9-B89C2C80E3E5}" srcOrd="5" destOrd="0" presId="urn:microsoft.com/office/officeart/2005/8/layout/hList6"/>
    <dgm:cxn modelId="{14CF61F6-C416-4CED-B993-221091ED7CA9}" type="presParOf" srcId="{CE383922-635B-4B24-960C-F0F2DC6E5D63}" destId="{D6D277CF-E78F-48F9-8DC8-B990FD748CC5}" srcOrd="6" destOrd="0" presId="urn:microsoft.com/office/officeart/2005/8/layout/hList6"/>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5209BBA-21C8-4D7A-B5E5-01B3D89C2970}" type="doc">
      <dgm:prSet loTypeId="urn:microsoft.com/office/officeart/2008/layout/CaptionedPictures" loCatId="picture" qsTypeId="urn:microsoft.com/office/officeart/2005/8/quickstyle/simple1" qsCatId="simple" csTypeId="urn:microsoft.com/office/officeart/2005/8/colors/accent1_2" csCatId="accent1" phldr="1"/>
      <dgm:spPr/>
      <dgm:t>
        <a:bodyPr/>
        <a:lstStyle/>
        <a:p>
          <a:endParaRPr lang="en-US"/>
        </a:p>
      </dgm:t>
    </dgm:pt>
    <dgm:pt modelId="{0D768AA0-6460-4E1E-BC3E-4C4009AD2F5D}">
      <dgm:prSet custT="1"/>
      <dgm:spPr/>
      <dgm:t>
        <a:bodyPr/>
        <a:lstStyle/>
        <a:p>
          <a:r>
            <a:rPr lang="en-US" sz="1050" b="1" dirty="0">
              <a:latin typeface="+mj-lt"/>
            </a:rPr>
            <a:t>JSON</a:t>
          </a:r>
        </a:p>
      </dgm:t>
    </dgm:pt>
    <dgm:pt modelId="{97EF4DD8-2EDA-4BE2-B4F2-09EF98C0C5DA}" type="parTrans" cxnId="{5C2360E2-D59C-4945-AA55-16BC36B8C213}">
      <dgm:prSet/>
      <dgm:spPr/>
      <dgm:t>
        <a:bodyPr/>
        <a:lstStyle/>
        <a:p>
          <a:endParaRPr lang="en-US"/>
        </a:p>
      </dgm:t>
    </dgm:pt>
    <dgm:pt modelId="{E01DEA7E-7733-4E32-84CD-7A20747007F2}" type="sibTrans" cxnId="{5C2360E2-D59C-4945-AA55-16BC36B8C213}">
      <dgm:prSet/>
      <dgm:spPr/>
      <dgm:t>
        <a:bodyPr/>
        <a:lstStyle/>
        <a:p>
          <a:endParaRPr lang="en-US"/>
        </a:p>
      </dgm:t>
    </dgm:pt>
    <dgm:pt modelId="{3B7751E9-B842-4CBF-B8FD-A6AF054F81FB}">
      <dgm:prSet custT="1"/>
      <dgm:spPr/>
      <dgm:t>
        <a:bodyPr/>
        <a:lstStyle/>
        <a:p>
          <a:r>
            <a:rPr lang="en-US" sz="1050" b="1" dirty="0">
              <a:latin typeface="+mj-lt"/>
            </a:rPr>
            <a:t>XML</a:t>
          </a:r>
        </a:p>
      </dgm:t>
    </dgm:pt>
    <dgm:pt modelId="{C5D471AD-36EA-4BCB-9B41-01D4E0FC5D34}" type="parTrans" cxnId="{FB4F0D16-BB9C-44DC-A84A-B3516A7BCB19}">
      <dgm:prSet/>
      <dgm:spPr/>
      <dgm:t>
        <a:bodyPr/>
        <a:lstStyle/>
        <a:p>
          <a:endParaRPr lang="en-US"/>
        </a:p>
      </dgm:t>
    </dgm:pt>
    <dgm:pt modelId="{881B91C2-2D57-48E1-98DD-31A66D658E5F}" type="sibTrans" cxnId="{FB4F0D16-BB9C-44DC-A84A-B3516A7BCB19}">
      <dgm:prSet/>
      <dgm:spPr/>
      <dgm:t>
        <a:bodyPr/>
        <a:lstStyle/>
        <a:p>
          <a:endParaRPr lang="en-US"/>
        </a:p>
      </dgm:t>
    </dgm:pt>
    <dgm:pt modelId="{3724A3BE-2D20-4F6B-8CDE-AD66F3AACAEA}">
      <dgm:prSet custT="1"/>
      <dgm:spPr/>
      <dgm:t>
        <a:bodyPr/>
        <a:lstStyle/>
        <a:p>
          <a:r>
            <a:rPr lang="en-US" sz="1050" b="1" dirty="0">
              <a:latin typeface="+mj-lt"/>
            </a:rPr>
            <a:t>CSV</a:t>
          </a:r>
        </a:p>
      </dgm:t>
    </dgm:pt>
    <dgm:pt modelId="{3D6D7BF6-BA3B-42D0-A16B-081FEE7FDCF9}" type="parTrans" cxnId="{4F673074-E680-4C8C-97DE-1A1DB7BF8252}">
      <dgm:prSet/>
      <dgm:spPr/>
      <dgm:t>
        <a:bodyPr/>
        <a:lstStyle/>
        <a:p>
          <a:endParaRPr lang="en-US"/>
        </a:p>
      </dgm:t>
    </dgm:pt>
    <dgm:pt modelId="{90912D31-B2BE-430B-9D64-054047E356C9}" type="sibTrans" cxnId="{4F673074-E680-4C8C-97DE-1A1DB7BF8252}">
      <dgm:prSet/>
      <dgm:spPr/>
      <dgm:t>
        <a:bodyPr/>
        <a:lstStyle/>
        <a:p>
          <a:endParaRPr lang="en-US"/>
        </a:p>
      </dgm:t>
    </dgm:pt>
    <dgm:pt modelId="{E7718F72-88CE-4055-8E7D-BD74BA7AC66D}">
      <dgm:prSet custT="1"/>
      <dgm:spPr/>
      <dgm:t>
        <a:bodyPr/>
        <a:lstStyle/>
        <a:p>
          <a:r>
            <a:rPr lang="en-US" sz="700" b="1" dirty="0">
              <a:latin typeface="+mj-lt"/>
            </a:rPr>
            <a:t>SAS7BDAT</a:t>
          </a:r>
        </a:p>
      </dgm:t>
    </dgm:pt>
    <dgm:pt modelId="{3376588C-0D30-4684-8F29-3211907C6FF2}" type="parTrans" cxnId="{6F81DCFB-FC25-4A7E-A236-56F10285C183}">
      <dgm:prSet/>
      <dgm:spPr/>
      <dgm:t>
        <a:bodyPr/>
        <a:lstStyle/>
        <a:p>
          <a:endParaRPr lang="en-US"/>
        </a:p>
      </dgm:t>
    </dgm:pt>
    <dgm:pt modelId="{32C112DE-66A5-4094-B85C-485F1EB8C163}" type="sibTrans" cxnId="{6F81DCFB-FC25-4A7E-A236-56F10285C183}">
      <dgm:prSet/>
      <dgm:spPr/>
      <dgm:t>
        <a:bodyPr/>
        <a:lstStyle/>
        <a:p>
          <a:endParaRPr lang="en-US"/>
        </a:p>
      </dgm:t>
    </dgm:pt>
    <dgm:pt modelId="{FA3E0688-DF29-4BCF-81B4-1C4B0EFB53DF}">
      <dgm:prSet custT="1"/>
      <dgm:spPr/>
      <dgm:t>
        <a:bodyPr/>
        <a:lstStyle/>
        <a:p>
          <a:r>
            <a:rPr lang="en-US" sz="800" b="1" dirty="0">
              <a:latin typeface="+mj-lt"/>
            </a:rPr>
            <a:t>PARQUET</a:t>
          </a:r>
        </a:p>
      </dgm:t>
    </dgm:pt>
    <dgm:pt modelId="{6F6E8FF4-05D1-4623-92D3-08DE9B162F8E}" type="parTrans" cxnId="{6294FEBB-20B5-4FAD-8B99-BBA2B9D2A807}">
      <dgm:prSet/>
      <dgm:spPr/>
      <dgm:t>
        <a:bodyPr/>
        <a:lstStyle/>
        <a:p>
          <a:endParaRPr lang="en-US"/>
        </a:p>
      </dgm:t>
    </dgm:pt>
    <dgm:pt modelId="{0DFC79CB-10FF-4F46-BF6A-F5813E368A2F}" type="sibTrans" cxnId="{6294FEBB-20B5-4FAD-8B99-BBA2B9D2A807}">
      <dgm:prSet/>
      <dgm:spPr/>
      <dgm:t>
        <a:bodyPr/>
        <a:lstStyle/>
        <a:p>
          <a:endParaRPr lang="en-US"/>
        </a:p>
      </dgm:t>
    </dgm:pt>
    <dgm:pt modelId="{4B469D37-CD1F-47A6-B4A1-216E317EAE76}">
      <dgm:prSet custT="1"/>
      <dgm:spPr/>
      <dgm:t>
        <a:bodyPr/>
        <a:lstStyle/>
        <a:p>
          <a:r>
            <a:rPr lang="en-US" sz="1050" b="1" dirty="0">
              <a:latin typeface="+mj-lt"/>
            </a:rPr>
            <a:t>ORC</a:t>
          </a:r>
        </a:p>
      </dgm:t>
    </dgm:pt>
    <dgm:pt modelId="{0407489C-2F6B-4DAD-803F-7F7D22E8AC98}" type="parTrans" cxnId="{932E1009-7EE4-4103-ACFB-76E51878EB32}">
      <dgm:prSet/>
      <dgm:spPr/>
      <dgm:t>
        <a:bodyPr/>
        <a:lstStyle/>
        <a:p>
          <a:endParaRPr lang="en-US"/>
        </a:p>
      </dgm:t>
    </dgm:pt>
    <dgm:pt modelId="{47066754-ACC4-44B1-A24B-D46D9B6AA389}" type="sibTrans" cxnId="{932E1009-7EE4-4103-ACFB-76E51878EB32}">
      <dgm:prSet/>
      <dgm:spPr/>
      <dgm:t>
        <a:bodyPr/>
        <a:lstStyle/>
        <a:p>
          <a:endParaRPr lang="en-US"/>
        </a:p>
      </dgm:t>
    </dgm:pt>
    <dgm:pt modelId="{732ED6A8-CB82-45D4-B5D7-AA564BB9CE94}">
      <dgm:prSet custT="1"/>
      <dgm:spPr/>
      <dgm:t>
        <a:bodyPr/>
        <a:lstStyle/>
        <a:p>
          <a:r>
            <a:rPr lang="en-US" sz="1050" b="1" dirty="0">
              <a:latin typeface="+mj-lt"/>
            </a:rPr>
            <a:t>Image</a:t>
          </a:r>
        </a:p>
      </dgm:t>
    </dgm:pt>
    <dgm:pt modelId="{C8A0F4CB-3062-462B-BA25-62264EC4F761}" type="parTrans" cxnId="{21F3BBF1-B5E1-45A8-9DD3-9D96D6659387}">
      <dgm:prSet/>
      <dgm:spPr/>
      <dgm:t>
        <a:bodyPr/>
        <a:lstStyle/>
        <a:p>
          <a:endParaRPr lang="en-US"/>
        </a:p>
      </dgm:t>
    </dgm:pt>
    <dgm:pt modelId="{125AFB98-5F7C-4574-8DFE-EBD16DA40AD9}" type="sibTrans" cxnId="{21F3BBF1-B5E1-45A8-9DD3-9D96D6659387}">
      <dgm:prSet/>
      <dgm:spPr/>
      <dgm:t>
        <a:bodyPr/>
        <a:lstStyle/>
        <a:p>
          <a:endParaRPr lang="en-US"/>
        </a:p>
      </dgm:t>
    </dgm:pt>
    <dgm:pt modelId="{40980991-5D1E-42ED-8AC1-97070EC14CC7}">
      <dgm:prSet custT="1"/>
      <dgm:spPr/>
      <dgm:t>
        <a:bodyPr/>
        <a:lstStyle/>
        <a:p>
          <a:r>
            <a:rPr lang="en-US" sz="1050" b="1" dirty="0">
              <a:latin typeface="+mj-lt"/>
            </a:rPr>
            <a:t>…</a:t>
          </a:r>
          <a:endParaRPr lang="en-US" sz="1000" b="1" dirty="0">
            <a:latin typeface="+mj-lt"/>
          </a:endParaRPr>
        </a:p>
      </dgm:t>
    </dgm:pt>
    <dgm:pt modelId="{F2738CB8-9733-4AA3-BC2A-55873149139A}" type="parTrans" cxnId="{B7E19E99-32E2-4244-BE67-DAF05E3E59CA}">
      <dgm:prSet/>
      <dgm:spPr/>
      <dgm:t>
        <a:bodyPr/>
        <a:lstStyle/>
        <a:p>
          <a:endParaRPr lang="en-US"/>
        </a:p>
      </dgm:t>
    </dgm:pt>
    <dgm:pt modelId="{A514BA5D-CEA6-4510-BD37-F3BB67B15891}" type="sibTrans" cxnId="{B7E19E99-32E2-4244-BE67-DAF05E3E59CA}">
      <dgm:prSet/>
      <dgm:spPr/>
      <dgm:t>
        <a:bodyPr/>
        <a:lstStyle/>
        <a:p>
          <a:endParaRPr lang="en-US"/>
        </a:p>
      </dgm:t>
    </dgm:pt>
    <dgm:pt modelId="{55688F07-4597-4891-B423-83D882BB047C}" type="pres">
      <dgm:prSet presAssocID="{45209BBA-21C8-4D7A-B5E5-01B3D89C2970}" presName="Name0" presStyleCnt="0">
        <dgm:presLayoutVars>
          <dgm:chMax/>
          <dgm:chPref/>
          <dgm:dir/>
        </dgm:presLayoutVars>
      </dgm:prSet>
      <dgm:spPr/>
    </dgm:pt>
    <dgm:pt modelId="{B7A744FC-1D78-439A-921E-E16612854986}" type="pres">
      <dgm:prSet presAssocID="{0D768AA0-6460-4E1E-BC3E-4C4009AD2F5D}" presName="composite" presStyleCnt="0">
        <dgm:presLayoutVars>
          <dgm:chMax val="1"/>
          <dgm:chPref val="1"/>
        </dgm:presLayoutVars>
      </dgm:prSet>
      <dgm:spPr/>
    </dgm:pt>
    <dgm:pt modelId="{00175D0E-D329-43FE-89B4-F4954C75A3CD}" type="pres">
      <dgm:prSet presAssocID="{0D768AA0-6460-4E1E-BC3E-4C4009AD2F5D}" presName="Accent" presStyleLbl="trAlignAcc1" presStyleIdx="0" presStyleCnt="8">
        <dgm:presLayoutVars>
          <dgm:chMax val="0"/>
          <dgm:chPref val="0"/>
        </dgm:presLayoutVars>
      </dgm:prSet>
      <dgm:spPr/>
    </dgm:pt>
    <dgm:pt modelId="{0D33E443-8FB4-457D-A160-F68E67AC5B90}" type="pres">
      <dgm:prSet presAssocID="{0D768AA0-6460-4E1E-BC3E-4C4009AD2F5D}" presName="Image" presStyleLbl="alignImgPlace1" presStyleIdx="0" presStyleCnt="8">
        <dgm:presLayoutVars>
          <dgm:chMax val="0"/>
          <dgm:chPref val="0"/>
        </dgm:presLayoutVars>
      </dgm:prSet>
      <dgm:spPr>
        <a:blipFill>
          <a:blip xmlns:r="http://schemas.openxmlformats.org/officeDocument/2006/relationships" r:embed="rId1">
            <a:extLst>
              <a:ext uri="{28A0092B-C50C-407E-A947-70E740481C1C}">
                <a14:useLocalDpi xmlns:a14="http://schemas.microsoft.com/office/drawing/2010/main" val="0"/>
              </a:ext>
            </a:extLst>
          </a:blip>
          <a:srcRect/>
          <a:stretch>
            <a:fillRect l="-5000" r="-5000"/>
          </a:stretch>
        </a:blipFill>
      </dgm:spPr>
    </dgm:pt>
    <dgm:pt modelId="{1808D2DB-732B-43AD-A321-1BF1B7B0B65C}" type="pres">
      <dgm:prSet presAssocID="{0D768AA0-6460-4E1E-BC3E-4C4009AD2F5D}" presName="ChildComposite" presStyleCnt="0"/>
      <dgm:spPr/>
    </dgm:pt>
    <dgm:pt modelId="{538A943B-7512-4150-AE40-BD43F66EADF1}" type="pres">
      <dgm:prSet presAssocID="{0D768AA0-6460-4E1E-BC3E-4C4009AD2F5D}" presName="Child" presStyleLbl="node1" presStyleIdx="0" presStyleCnt="0">
        <dgm:presLayoutVars>
          <dgm:chMax val="0"/>
          <dgm:chPref val="0"/>
          <dgm:bulletEnabled val="1"/>
        </dgm:presLayoutVars>
      </dgm:prSet>
      <dgm:spPr/>
    </dgm:pt>
    <dgm:pt modelId="{652498FC-11B6-4757-A45C-C112488CDCD4}" type="pres">
      <dgm:prSet presAssocID="{0D768AA0-6460-4E1E-BC3E-4C4009AD2F5D}" presName="Parent" presStyleLbl="revTx" presStyleIdx="0" presStyleCnt="8">
        <dgm:presLayoutVars>
          <dgm:chMax val="1"/>
          <dgm:chPref val="0"/>
          <dgm:bulletEnabled val="1"/>
        </dgm:presLayoutVars>
      </dgm:prSet>
      <dgm:spPr/>
    </dgm:pt>
    <dgm:pt modelId="{5EF966A8-4CD2-432B-99ED-2F457B882FCC}" type="pres">
      <dgm:prSet presAssocID="{E01DEA7E-7733-4E32-84CD-7A20747007F2}" presName="sibTrans" presStyleCnt="0"/>
      <dgm:spPr/>
    </dgm:pt>
    <dgm:pt modelId="{24E39C99-BAC2-4FB8-A8B9-3659CC028C14}" type="pres">
      <dgm:prSet presAssocID="{3B7751E9-B842-4CBF-B8FD-A6AF054F81FB}" presName="composite" presStyleCnt="0">
        <dgm:presLayoutVars>
          <dgm:chMax val="1"/>
          <dgm:chPref val="1"/>
        </dgm:presLayoutVars>
      </dgm:prSet>
      <dgm:spPr/>
    </dgm:pt>
    <dgm:pt modelId="{4423C4C7-DD2F-4150-89B2-5A415A8C2AF3}" type="pres">
      <dgm:prSet presAssocID="{3B7751E9-B842-4CBF-B8FD-A6AF054F81FB}" presName="Accent" presStyleLbl="trAlignAcc1" presStyleIdx="1" presStyleCnt="8">
        <dgm:presLayoutVars>
          <dgm:chMax val="0"/>
          <dgm:chPref val="0"/>
        </dgm:presLayoutVars>
      </dgm:prSet>
      <dgm:spPr/>
    </dgm:pt>
    <dgm:pt modelId="{F516AB70-97D9-4AE0-AD08-D6D3196B1C1F}" type="pres">
      <dgm:prSet presAssocID="{3B7751E9-B842-4CBF-B8FD-A6AF054F81FB}" presName="Image" presStyleLbl="alignImgPlace1" presStyleIdx="1" presStyleCnt="8">
        <dgm:presLayoutVars>
          <dgm:chMax val="0"/>
          <dgm:chPref val="0"/>
        </dgm:presLayoutVars>
      </dgm:prSet>
      <dgm:spPr>
        <a:blipFill>
          <a:blip xmlns:r="http://schemas.openxmlformats.org/officeDocument/2006/relationships" r:embed="rId2">
            <a:extLst>
              <a:ext uri="{28A0092B-C50C-407E-A947-70E740481C1C}">
                <a14:useLocalDpi xmlns:a14="http://schemas.microsoft.com/office/drawing/2010/main" val="0"/>
              </a:ext>
            </a:extLst>
          </a:blip>
          <a:srcRect/>
          <a:stretch>
            <a:fillRect t="-1000" b="-1000"/>
          </a:stretch>
        </a:blipFill>
      </dgm:spPr>
    </dgm:pt>
    <dgm:pt modelId="{4588D90F-6C8C-445C-B9B5-A59CF364CFF7}" type="pres">
      <dgm:prSet presAssocID="{3B7751E9-B842-4CBF-B8FD-A6AF054F81FB}" presName="ChildComposite" presStyleCnt="0"/>
      <dgm:spPr/>
    </dgm:pt>
    <dgm:pt modelId="{E85D8F39-0365-4AFE-B57D-6D4F89AC8632}" type="pres">
      <dgm:prSet presAssocID="{3B7751E9-B842-4CBF-B8FD-A6AF054F81FB}" presName="Child" presStyleLbl="node1" presStyleIdx="0" presStyleCnt="0">
        <dgm:presLayoutVars>
          <dgm:chMax val="0"/>
          <dgm:chPref val="0"/>
          <dgm:bulletEnabled val="1"/>
        </dgm:presLayoutVars>
      </dgm:prSet>
      <dgm:spPr/>
    </dgm:pt>
    <dgm:pt modelId="{0A1A6BA3-B93E-489A-BFE6-3D44B83D2124}" type="pres">
      <dgm:prSet presAssocID="{3B7751E9-B842-4CBF-B8FD-A6AF054F81FB}" presName="Parent" presStyleLbl="revTx" presStyleIdx="1" presStyleCnt="8">
        <dgm:presLayoutVars>
          <dgm:chMax val="1"/>
          <dgm:chPref val="0"/>
          <dgm:bulletEnabled val="1"/>
        </dgm:presLayoutVars>
      </dgm:prSet>
      <dgm:spPr/>
    </dgm:pt>
    <dgm:pt modelId="{64ACBCE7-041F-4621-8C92-7ABDC1F3867B}" type="pres">
      <dgm:prSet presAssocID="{881B91C2-2D57-48E1-98DD-31A66D658E5F}" presName="sibTrans" presStyleCnt="0"/>
      <dgm:spPr/>
    </dgm:pt>
    <dgm:pt modelId="{2FD44110-0EE1-4EF5-83EA-A47EB8CB1487}" type="pres">
      <dgm:prSet presAssocID="{3724A3BE-2D20-4F6B-8CDE-AD66F3AACAEA}" presName="composite" presStyleCnt="0">
        <dgm:presLayoutVars>
          <dgm:chMax val="1"/>
          <dgm:chPref val="1"/>
        </dgm:presLayoutVars>
      </dgm:prSet>
      <dgm:spPr/>
    </dgm:pt>
    <dgm:pt modelId="{58D9A963-F0E1-4A62-8E97-D9439269B5BD}" type="pres">
      <dgm:prSet presAssocID="{3724A3BE-2D20-4F6B-8CDE-AD66F3AACAEA}" presName="Accent" presStyleLbl="trAlignAcc1" presStyleIdx="2" presStyleCnt="8">
        <dgm:presLayoutVars>
          <dgm:chMax val="0"/>
          <dgm:chPref val="0"/>
        </dgm:presLayoutVars>
      </dgm:prSet>
      <dgm:spPr/>
    </dgm:pt>
    <dgm:pt modelId="{AB5F0960-2782-44C2-9919-E4279EFFBB6A}" type="pres">
      <dgm:prSet presAssocID="{3724A3BE-2D20-4F6B-8CDE-AD66F3AACAEA}" presName="Image" presStyleLbl="alignImgPlace1" presStyleIdx="2" presStyleCnt="8">
        <dgm:presLayoutVars>
          <dgm:chMax val="0"/>
          <dgm:chPref val="0"/>
        </dgm:presLayoutVars>
      </dgm:prSet>
      <dgm:spPr>
        <a:blipFill>
          <a:blip xmlns:r="http://schemas.openxmlformats.org/officeDocument/2006/relationships" r:embed="rId3"/>
          <a:srcRect/>
          <a:stretch>
            <a:fillRect l="-1000" r="-1000"/>
          </a:stretch>
        </a:blipFill>
      </dgm:spPr>
    </dgm:pt>
    <dgm:pt modelId="{68DB4415-7520-48A8-959B-96ABE9191FC2}" type="pres">
      <dgm:prSet presAssocID="{3724A3BE-2D20-4F6B-8CDE-AD66F3AACAEA}" presName="ChildComposite" presStyleCnt="0"/>
      <dgm:spPr/>
    </dgm:pt>
    <dgm:pt modelId="{DED0F718-49A7-425E-B0F8-D083145BBFD3}" type="pres">
      <dgm:prSet presAssocID="{3724A3BE-2D20-4F6B-8CDE-AD66F3AACAEA}" presName="Child" presStyleLbl="node1" presStyleIdx="0" presStyleCnt="0">
        <dgm:presLayoutVars>
          <dgm:chMax val="0"/>
          <dgm:chPref val="0"/>
          <dgm:bulletEnabled val="1"/>
        </dgm:presLayoutVars>
      </dgm:prSet>
      <dgm:spPr/>
    </dgm:pt>
    <dgm:pt modelId="{E0E0AE2C-4857-4A2A-A45A-7416A1343B09}" type="pres">
      <dgm:prSet presAssocID="{3724A3BE-2D20-4F6B-8CDE-AD66F3AACAEA}" presName="Parent" presStyleLbl="revTx" presStyleIdx="2" presStyleCnt="8">
        <dgm:presLayoutVars>
          <dgm:chMax val="1"/>
          <dgm:chPref val="0"/>
          <dgm:bulletEnabled val="1"/>
        </dgm:presLayoutVars>
      </dgm:prSet>
      <dgm:spPr/>
    </dgm:pt>
    <dgm:pt modelId="{81D4A7B3-5EED-435F-A6B0-74AE212E598F}" type="pres">
      <dgm:prSet presAssocID="{90912D31-B2BE-430B-9D64-054047E356C9}" presName="sibTrans" presStyleCnt="0"/>
      <dgm:spPr/>
    </dgm:pt>
    <dgm:pt modelId="{873DB3D6-E87D-44D1-8D63-BF6367E711CE}" type="pres">
      <dgm:prSet presAssocID="{E7718F72-88CE-4055-8E7D-BD74BA7AC66D}" presName="composite" presStyleCnt="0">
        <dgm:presLayoutVars>
          <dgm:chMax val="1"/>
          <dgm:chPref val="1"/>
        </dgm:presLayoutVars>
      </dgm:prSet>
      <dgm:spPr/>
    </dgm:pt>
    <dgm:pt modelId="{DC8B2CAE-6A81-4209-97BD-751829CCE0A5}" type="pres">
      <dgm:prSet presAssocID="{E7718F72-88CE-4055-8E7D-BD74BA7AC66D}" presName="Accent" presStyleLbl="trAlignAcc1" presStyleIdx="3" presStyleCnt="8">
        <dgm:presLayoutVars>
          <dgm:chMax val="0"/>
          <dgm:chPref val="0"/>
        </dgm:presLayoutVars>
      </dgm:prSet>
      <dgm:spPr/>
    </dgm:pt>
    <dgm:pt modelId="{FE9AECD8-8535-4491-94CE-34709C127E16}" type="pres">
      <dgm:prSet presAssocID="{E7718F72-88CE-4055-8E7D-BD74BA7AC66D}" presName="Image" presStyleLbl="alignImgPlace1" presStyleIdx="3" presStyleCnt="8">
        <dgm:presLayoutVars>
          <dgm:chMax val="0"/>
          <dgm:chPref val="0"/>
        </dgm:presLayoutVars>
      </dgm:prSet>
      <dgm:spPr>
        <a:blipFill>
          <a:blip xmlns:r="http://schemas.openxmlformats.org/officeDocument/2006/relationships" r:embed="rId4">
            <a:extLst>
              <a:ext uri="{28A0092B-C50C-407E-A947-70E740481C1C}">
                <a14:useLocalDpi xmlns:a14="http://schemas.microsoft.com/office/drawing/2010/main" val="0"/>
              </a:ext>
            </a:extLst>
          </a:blip>
          <a:srcRect/>
          <a:stretch>
            <a:fillRect l="-10000" r="-10000"/>
          </a:stretch>
        </a:blipFill>
      </dgm:spPr>
    </dgm:pt>
    <dgm:pt modelId="{01C60FA3-4B0E-4ECE-A73C-A28D6F917640}" type="pres">
      <dgm:prSet presAssocID="{E7718F72-88CE-4055-8E7D-BD74BA7AC66D}" presName="ChildComposite" presStyleCnt="0"/>
      <dgm:spPr/>
    </dgm:pt>
    <dgm:pt modelId="{BECD9CA6-3F9F-4BE1-9C74-8D1A4F497410}" type="pres">
      <dgm:prSet presAssocID="{E7718F72-88CE-4055-8E7D-BD74BA7AC66D}" presName="Child" presStyleLbl="node1" presStyleIdx="0" presStyleCnt="0">
        <dgm:presLayoutVars>
          <dgm:chMax val="0"/>
          <dgm:chPref val="0"/>
          <dgm:bulletEnabled val="1"/>
        </dgm:presLayoutVars>
      </dgm:prSet>
      <dgm:spPr/>
    </dgm:pt>
    <dgm:pt modelId="{FD003CF8-D056-4B77-A093-1CA1F8267C7A}" type="pres">
      <dgm:prSet presAssocID="{E7718F72-88CE-4055-8E7D-BD74BA7AC66D}" presName="Parent" presStyleLbl="revTx" presStyleIdx="3" presStyleCnt="8">
        <dgm:presLayoutVars>
          <dgm:chMax val="1"/>
          <dgm:chPref val="0"/>
          <dgm:bulletEnabled val="1"/>
        </dgm:presLayoutVars>
      </dgm:prSet>
      <dgm:spPr/>
    </dgm:pt>
    <dgm:pt modelId="{E51FEDCA-5769-4A81-8F53-4788DEF00265}" type="pres">
      <dgm:prSet presAssocID="{32C112DE-66A5-4094-B85C-485F1EB8C163}" presName="sibTrans" presStyleCnt="0"/>
      <dgm:spPr/>
    </dgm:pt>
    <dgm:pt modelId="{767483FE-39A6-4CD8-90C4-1C3B547FFB16}" type="pres">
      <dgm:prSet presAssocID="{FA3E0688-DF29-4BCF-81B4-1C4B0EFB53DF}" presName="composite" presStyleCnt="0">
        <dgm:presLayoutVars>
          <dgm:chMax val="1"/>
          <dgm:chPref val="1"/>
        </dgm:presLayoutVars>
      </dgm:prSet>
      <dgm:spPr/>
    </dgm:pt>
    <dgm:pt modelId="{B971B34A-13EC-4288-B7E3-3008308F6EEB}" type="pres">
      <dgm:prSet presAssocID="{FA3E0688-DF29-4BCF-81B4-1C4B0EFB53DF}" presName="Accent" presStyleLbl="trAlignAcc1" presStyleIdx="4" presStyleCnt="8">
        <dgm:presLayoutVars>
          <dgm:chMax val="0"/>
          <dgm:chPref val="0"/>
        </dgm:presLayoutVars>
      </dgm:prSet>
      <dgm:spPr/>
    </dgm:pt>
    <dgm:pt modelId="{1BB94E9A-D172-469F-9120-8963BE57C14B}" type="pres">
      <dgm:prSet presAssocID="{FA3E0688-DF29-4BCF-81B4-1C4B0EFB53DF}" presName="Image" presStyleLbl="alignImgPlace1" presStyleIdx="4" presStyleCnt="8">
        <dgm:presLayoutVars>
          <dgm:chMax val="0"/>
          <dgm:chPref val="0"/>
        </dgm:presLayoutVars>
      </dgm:prSet>
      <dgm:spPr>
        <a:blipFill>
          <a:blip xmlns:r="http://schemas.openxmlformats.org/officeDocument/2006/relationships" r:embed="rId5">
            <a:extLst>
              <a:ext uri="{28A0092B-C50C-407E-A947-70E740481C1C}">
                <a14:useLocalDpi xmlns:a14="http://schemas.microsoft.com/office/drawing/2010/main" val="0"/>
              </a:ext>
            </a:extLst>
          </a:blip>
          <a:srcRect/>
          <a:stretch>
            <a:fillRect l="-15000" r="-15000"/>
          </a:stretch>
        </a:blipFill>
      </dgm:spPr>
    </dgm:pt>
    <dgm:pt modelId="{09B659F7-99E2-470E-999B-FBDB95550DAE}" type="pres">
      <dgm:prSet presAssocID="{FA3E0688-DF29-4BCF-81B4-1C4B0EFB53DF}" presName="ChildComposite" presStyleCnt="0"/>
      <dgm:spPr/>
    </dgm:pt>
    <dgm:pt modelId="{84FF6251-25C2-4103-A5EA-CEB5FFC799B2}" type="pres">
      <dgm:prSet presAssocID="{FA3E0688-DF29-4BCF-81B4-1C4B0EFB53DF}" presName="Child" presStyleLbl="node1" presStyleIdx="0" presStyleCnt="0">
        <dgm:presLayoutVars>
          <dgm:chMax val="0"/>
          <dgm:chPref val="0"/>
          <dgm:bulletEnabled val="1"/>
        </dgm:presLayoutVars>
      </dgm:prSet>
      <dgm:spPr/>
    </dgm:pt>
    <dgm:pt modelId="{FA5F76C6-8711-48E6-9F77-6057D8CC4B20}" type="pres">
      <dgm:prSet presAssocID="{FA3E0688-DF29-4BCF-81B4-1C4B0EFB53DF}" presName="Parent" presStyleLbl="revTx" presStyleIdx="4" presStyleCnt="8">
        <dgm:presLayoutVars>
          <dgm:chMax val="1"/>
          <dgm:chPref val="0"/>
          <dgm:bulletEnabled val="1"/>
        </dgm:presLayoutVars>
      </dgm:prSet>
      <dgm:spPr/>
    </dgm:pt>
    <dgm:pt modelId="{13AF7985-69E7-41D7-B2FE-A3A5206E5689}" type="pres">
      <dgm:prSet presAssocID="{0DFC79CB-10FF-4F46-BF6A-F5813E368A2F}" presName="sibTrans" presStyleCnt="0"/>
      <dgm:spPr/>
    </dgm:pt>
    <dgm:pt modelId="{B7CCE1DA-B3B2-4CA7-8197-D4568DC422EA}" type="pres">
      <dgm:prSet presAssocID="{4B469D37-CD1F-47A6-B4A1-216E317EAE76}" presName="composite" presStyleCnt="0">
        <dgm:presLayoutVars>
          <dgm:chMax val="1"/>
          <dgm:chPref val="1"/>
        </dgm:presLayoutVars>
      </dgm:prSet>
      <dgm:spPr/>
    </dgm:pt>
    <dgm:pt modelId="{B1068A69-B444-4493-9BD6-53522D8B86A5}" type="pres">
      <dgm:prSet presAssocID="{4B469D37-CD1F-47A6-B4A1-216E317EAE76}" presName="Accent" presStyleLbl="trAlignAcc1" presStyleIdx="5" presStyleCnt="8">
        <dgm:presLayoutVars>
          <dgm:chMax val="0"/>
          <dgm:chPref val="0"/>
        </dgm:presLayoutVars>
      </dgm:prSet>
      <dgm:spPr/>
    </dgm:pt>
    <dgm:pt modelId="{F8D24BC1-948D-4C02-8D26-F85F5709DE28}" type="pres">
      <dgm:prSet presAssocID="{4B469D37-CD1F-47A6-B4A1-216E317EAE76}" presName="Image" presStyleLbl="alignImgPlace1" presStyleIdx="5" presStyleCnt="8">
        <dgm:presLayoutVars>
          <dgm:chMax val="0"/>
          <dgm:chPref val="0"/>
        </dgm:presLayoutVars>
      </dgm:prSet>
      <dgm:spPr>
        <a:blipFill>
          <a:blip xmlns:r="http://schemas.openxmlformats.org/officeDocument/2006/relationships" r:embed="rId6">
            <a:extLst>
              <a:ext uri="{28A0092B-C50C-407E-A947-70E740481C1C}">
                <a14:useLocalDpi xmlns:a14="http://schemas.microsoft.com/office/drawing/2010/main" val="0"/>
              </a:ext>
            </a:extLst>
          </a:blip>
          <a:srcRect/>
          <a:stretch>
            <a:fillRect l="-3000" r="-3000"/>
          </a:stretch>
        </a:blipFill>
      </dgm:spPr>
    </dgm:pt>
    <dgm:pt modelId="{4366B951-FFE2-4BFD-B463-D119174262A9}" type="pres">
      <dgm:prSet presAssocID="{4B469D37-CD1F-47A6-B4A1-216E317EAE76}" presName="ChildComposite" presStyleCnt="0"/>
      <dgm:spPr/>
    </dgm:pt>
    <dgm:pt modelId="{9C0CAE4E-7F31-4BDB-95B3-2D41AE5E86BD}" type="pres">
      <dgm:prSet presAssocID="{4B469D37-CD1F-47A6-B4A1-216E317EAE76}" presName="Child" presStyleLbl="node1" presStyleIdx="0" presStyleCnt="0">
        <dgm:presLayoutVars>
          <dgm:chMax val="0"/>
          <dgm:chPref val="0"/>
          <dgm:bulletEnabled val="1"/>
        </dgm:presLayoutVars>
      </dgm:prSet>
      <dgm:spPr/>
    </dgm:pt>
    <dgm:pt modelId="{74BAE07C-6918-434D-A150-3CC2F0173BB3}" type="pres">
      <dgm:prSet presAssocID="{4B469D37-CD1F-47A6-B4A1-216E317EAE76}" presName="Parent" presStyleLbl="revTx" presStyleIdx="5" presStyleCnt="8">
        <dgm:presLayoutVars>
          <dgm:chMax val="1"/>
          <dgm:chPref val="0"/>
          <dgm:bulletEnabled val="1"/>
        </dgm:presLayoutVars>
      </dgm:prSet>
      <dgm:spPr/>
    </dgm:pt>
    <dgm:pt modelId="{D91C6CD0-4136-4B21-9D96-70833558D5CF}" type="pres">
      <dgm:prSet presAssocID="{47066754-ACC4-44B1-A24B-D46D9B6AA389}" presName="sibTrans" presStyleCnt="0"/>
      <dgm:spPr/>
    </dgm:pt>
    <dgm:pt modelId="{2DD489D3-0F85-41F4-B3C9-18D6B72F696D}" type="pres">
      <dgm:prSet presAssocID="{732ED6A8-CB82-45D4-B5D7-AA564BB9CE94}" presName="composite" presStyleCnt="0">
        <dgm:presLayoutVars>
          <dgm:chMax val="1"/>
          <dgm:chPref val="1"/>
        </dgm:presLayoutVars>
      </dgm:prSet>
      <dgm:spPr/>
    </dgm:pt>
    <dgm:pt modelId="{C2517CB3-C8DF-4A51-A3D4-B4AE01B4FD24}" type="pres">
      <dgm:prSet presAssocID="{732ED6A8-CB82-45D4-B5D7-AA564BB9CE94}" presName="Accent" presStyleLbl="trAlignAcc1" presStyleIdx="6" presStyleCnt="8">
        <dgm:presLayoutVars>
          <dgm:chMax val="0"/>
          <dgm:chPref val="0"/>
        </dgm:presLayoutVars>
      </dgm:prSet>
      <dgm:spPr/>
    </dgm:pt>
    <dgm:pt modelId="{6C971C7F-7E71-4981-8458-D206FBDBA405}" type="pres">
      <dgm:prSet presAssocID="{732ED6A8-CB82-45D4-B5D7-AA564BB9CE94}" presName="Image" presStyleLbl="alignImgPlace1" presStyleIdx="6" presStyleCnt="8">
        <dgm:presLayoutVars>
          <dgm:chMax val="0"/>
          <dgm:chPref val="0"/>
        </dgm:presLayoutVars>
      </dgm:prSet>
      <dgm:spPr>
        <a:blipFill>
          <a:blip xmlns:r="http://schemas.openxmlformats.org/officeDocument/2006/relationships" r:embed="rId7">
            <a:extLst>
              <a:ext uri="{96DAC541-7B7A-43D3-8B79-37D633B846F1}">
                <asvg:svgBlip xmlns:asvg="http://schemas.microsoft.com/office/drawing/2016/SVG/main" r:embed="rId8"/>
              </a:ext>
            </a:extLst>
          </a:blip>
          <a:srcRect/>
          <a:stretch>
            <a:fillRect l="-1000" r="-1000"/>
          </a:stretch>
        </a:blipFill>
      </dgm:spPr>
      <dgm:extLst>
        <a:ext uri="{E40237B7-FDA0-4F09-8148-C483321AD2D9}">
          <dgm14:cNvPr xmlns:dgm14="http://schemas.microsoft.com/office/drawing/2010/diagram" id="0" name="" descr="Image with solid fill"/>
        </a:ext>
      </dgm:extLst>
    </dgm:pt>
    <dgm:pt modelId="{D94004AA-1F4D-4685-B014-B310A3AC020E}" type="pres">
      <dgm:prSet presAssocID="{732ED6A8-CB82-45D4-B5D7-AA564BB9CE94}" presName="ChildComposite" presStyleCnt="0"/>
      <dgm:spPr/>
    </dgm:pt>
    <dgm:pt modelId="{6AC28A18-77A6-408C-9791-76DD35A924AF}" type="pres">
      <dgm:prSet presAssocID="{732ED6A8-CB82-45D4-B5D7-AA564BB9CE94}" presName="Child" presStyleLbl="node1" presStyleIdx="0" presStyleCnt="0">
        <dgm:presLayoutVars>
          <dgm:chMax val="0"/>
          <dgm:chPref val="0"/>
          <dgm:bulletEnabled val="1"/>
        </dgm:presLayoutVars>
      </dgm:prSet>
      <dgm:spPr/>
    </dgm:pt>
    <dgm:pt modelId="{B8653E58-78A5-40E1-AEAC-3A82C81CDAA1}" type="pres">
      <dgm:prSet presAssocID="{732ED6A8-CB82-45D4-B5D7-AA564BB9CE94}" presName="Parent" presStyleLbl="revTx" presStyleIdx="6" presStyleCnt="8">
        <dgm:presLayoutVars>
          <dgm:chMax val="1"/>
          <dgm:chPref val="0"/>
          <dgm:bulletEnabled val="1"/>
        </dgm:presLayoutVars>
      </dgm:prSet>
      <dgm:spPr/>
    </dgm:pt>
    <dgm:pt modelId="{CB8796F1-8CD2-4B2E-B2C2-71BF96463E2A}" type="pres">
      <dgm:prSet presAssocID="{125AFB98-5F7C-4574-8DFE-EBD16DA40AD9}" presName="sibTrans" presStyleCnt="0"/>
      <dgm:spPr/>
    </dgm:pt>
    <dgm:pt modelId="{7F3C07AE-7224-4F57-974C-246C658D85D7}" type="pres">
      <dgm:prSet presAssocID="{40980991-5D1E-42ED-8AC1-97070EC14CC7}" presName="composite" presStyleCnt="0">
        <dgm:presLayoutVars>
          <dgm:chMax val="1"/>
          <dgm:chPref val="1"/>
        </dgm:presLayoutVars>
      </dgm:prSet>
      <dgm:spPr/>
    </dgm:pt>
    <dgm:pt modelId="{3EF3B44B-B5A2-4A0F-9C62-B5B1B644ED14}" type="pres">
      <dgm:prSet presAssocID="{40980991-5D1E-42ED-8AC1-97070EC14CC7}" presName="Accent" presStyleLbl="trAlignAcc1" presStyleIdx="7" presStyleCnt="8">
        <dgm:presLayoutVars>
          <dgm:chMax val="0"/>
          <dgm:chPref val="0"/>
        </dgm:presLayoutVars>
      </dgm:prSet>
      <dgm:spPr/>
    </dgm:pt>
    <dgm:pt modelId="{4FB30A76-6506-4281-BD38-AFB086781705}" type="pres">
      <dgm:prSet presAssocID="{40980991-5D1E-42ED-8AC1-97070EC14CC7}" presName="Image" presStyleLbl="alignImgPlace1" presStyleIdx="7" presStyleCnt="8">
        <dgm:presLayoutVars>
          <dgm:chMax val="0"/>
          <dgm:chPref val="0"/>
        </dgm:presLayoutVars>
      </dgm:prSet>
      <dgm:spPr>
        <a:blipFill>
          <a:blip xmlns:r="http://schemas.openxmlformats.org/officeDocument/2006/relationships" r:embed="rId9">
            <a:extLst>
              <a:ext uri="{96DAC541-7B7A-43D3-8B79-37D633B846F1}">
                <asvg:svgBlip xmlns:asvg="http://schemas.microsoft.com/office/drawing/2016/SVG/main" r:embed="rId10"/>
              </a:ext>
            </a:extLst>
          </a:blip>
          <a:srcRect/>
          <a:stretch>
            <a:fillRect l="-1000" r="-1000"/>
          </a:stretch>
        </a:blipFill>
      </dgm:spPr>
      <dgm:extLst>
        <a:ext uri="{E40237B7-FDA0-4F09-8148-C483321AD2D9}">
          <dgm14:cNvPr xmlns:dgm14="http://schemas.microsoft.com/office/drawing/2010/diagram" id="0" name="" descr="Binary with solid fill"/>
        </a:ext>
      </dgm:extLst>
    </dgm:pt>
    <dgm:pt modelId="{1470CE09-3B85-4527-B9D5-DE878702BB4D}" type="pres">
      <dgm:prSet presAssocID="{40980991-5D1E-42ED-8AC1-97070EC14CC7}" presName="ChildComposite" presStyleCnt="0"/>
      <dgm:spPr/>
    </dgm:pt>
    <dgm:pt modelId="{F27D0EFB-F146-4217-8D41-649F1B30E353}" type="pres">
      <dgm:prSet presAssocID="{40980991-5D1E-42ED-8AC1-97070EC14CC7}" presName="Child" presStyleLbl="node1" presStyleIdx="0" presStyleCnt="0">
        <dgm:presLayoutVars>
          <dgm:chMax val="0"/>
          <dgm:chPref val="0"/>
          <dgm:bulletEnabled val="1"/>
        </dgm:presLayoutVars>
      </dgm:prSet>
      <dgm:spPr/>
    </dgm:pt>
    <dgm:pt modelId="{72D2CEF2-4B96-4F6C-B4F2-8D1CA2065F09}" type="pres">
      <dgm:prSet presAssocID="{40980991-5D1E-42ED-8AC1-97070EC14CC7}" presName="Parent" presStyleLbl="revTx" presStyleIdx="7" presStyleCnt="8">
        <dgm:presLayoutVars>
          <dgm:chMax val="1"/>
          <dgm:chPref val="0"/>
          <dgm:bulletEnabled val="1"/>
        </dgm:presLayoutVars>
      </dgm:prSet>
      <dgm:spPr/>
    </dgm:pt>
  </dgm:ptLst>
  <dgm:cxnLst>
    <dgm:cxn modelId="{932E1009-7EE4-4103-ACFB-76E51878EB32}" srcId="{45209BBA-21C8-4D7A-B5E5-01B3D89C2970}" destId="{4B469D37-CD1F-47A6-B4A1-216E317EAE76}" srcOrd="5" destOrd="0" parTransId="{0407489C-2F6B-4DAD-803F-7F7D22E8AC98}" sibTransId="{47066754-ACC4-44B1-A24B-D46D9B6AA389}"/>
    <dgm:cxn modelId="{0AADDA12-BAEE-40B0-BA78-D2A9E970AB5B}" type="presOf" srcId="{732ED6A8-CB82-45D4-B5D7-AA564BB9CE94}" destId="{B8653E58-78A5-40E1-AEAC-3A82C81CDAA1}" srcOrd="0" destOrd="0" presId="urn:microsoft.com/office/officeart/2008/layout/CaptionedPictures"/>
    <dgm:cxn modelId="{FB4F0D16-BB9C-44DC-A84A-B3516A7BCB19}" srcId="{45209BBA-21C8-4D7A-B5E5-01B3D89C2970}" destId="{3B7751E9-B842-4CBF-B8FD-A6AF054F81FB}" srcOrd="1" destOrd="0" parTransId="{C5D471AD-36EA-4BCB-9B41-01D4E0FC5D34}" sibTransId="{881B91C2-2D57-48E1-98DD-31A66D658E5F}"/>
    <dgm:cxn modelId="{CBCE0320-E719-45D2-8E73-9A074F1F0870}" type="presOf" srcId="{45209BBA-21C8-4D7A-B5E5-01B3D89C2970}" destId="{55688F07-4597-4891-B423-83D882BB047C}" srcOrd="0" destOrd="0" presId="urn:microsoft.com/office/officeart/2008/layout/CaptionedPictures"/>
    <dgm:cxn modelId="{D3E6FC35-28E3-4F73-B0BF-4B5DCD88D4A3}" type="presOf" srcId="{3724A3BE-2D20-4F6B-8CDE-AD66F3AACAEA}" destId="{E0E0AE2C-4857-4A2A-A45A-7416A1343B09}" srcOrd="0" destOrd="0" presId="urn:microsoft.com/office/officeart/2008/layout/CaptionedPictures"/>
    <dgm:cxn modelId="{B7547966-3DC1-46EC-AAF0-BAEE2A14DAE9}" type="presOf" srcId="{0D768AA0-6460-4E1E-BC3E-4C4009AD2F5D}" destId="{652498FC-11B6-4757-A45C-C112488CDCD4}" srcOrd="0" destOrd="0" presId="urn:microsoft.com/office/officeart/2008/layout/CaptionedPictures"/>
    <dgm:cxn modelId="{F6534948-139E-4CB2-BD83-3059B7F18609}" type="presOf" srcId="{E7718F72-88CE-4055-8E7D-BD74BA7AC66D}" destId="{FD003CF8-D056-4B77-A093-1CA1F8267C7A}" srcOrd="0" destOrd="0" presId="urn:microsoft.com/office/officeart/2008/layout/CaptionedPictures"/>
    <dgm:cxn modelId="{4F673074-E680-4C8C-97DE-1A1DB7BF8252}" srcId="{45209BBA-21C8-4D7A-B5E5-01B3D89C2970}" destId="{3724A3BE-2D20-4F6B-8CDE-AD66F3AACAEA}" srcOrd="2" destOrd="0" parTransId="{3D6D7BF6-BA3B-42D0-A16B-081FEE7FDCF9}" sibTransId="{90912D31-B2BE-430B-9D64-054047E356C9}"/>
    <dgm:cxn modelId="{7F2A8A55-1F4F-47D3-B862-9EF77C921B47}" type="presOf" srcId="{FA3E0688-DF29-4BCF-81B4-1C4B0EFB53DF}" destId="{FA5F76C6-8711-48E6-9F77-6057D8CC4B20}" srcOrd="0" destOrd="0" presId="urn:microsoft.com/office/officeart/2008/layout/CaptionedPictures"/>
    <dgm:cxn modelId="{F9CDAE85-C140-4FB2-90F0-CA44AF3923E7}" type="presOf" srcId="{3B7751E9-B842-4CBF-B8FD-A6AF054F81FB}" destId="{0A1A6BA3-B93E-489A-BFE6-3D44B83D2124}" srcOrd="0" destOrd="0" presId="urn:microsoft.com/office/officeart/2008/layout/CaptionedPictures"/>
    <dgm:cxn modelId="{680EF78D-11F2-4D04-8563-DBF05FC7F919}" type="presOf" srcId="{40980991-5D1E-42ED-8AC1-97070EC14CC7}" destId="{72D2CEF2-4B96-4F6C-B4F2-8D1CA2065F09}" srcOrd="0" destOrd="0" presId="urn:microsoft.com/office/officeart/2008/layout/CaptionedPictures"/>
    <dgm:cxn modelId="{1EFE4392-1052-47F3-89ED-54FFE44599BD}" type="presOf" srcId="{4B469D37-CD1F-47A6-B4A1-216E317EAE76}" destId="{74BAE07C-6918-434D-A150-3CC2F0173BB3}" srcOrd="0" destOrd="0" presId="urn:microsoft.com/office/officeart/2008/layout/CaptionedPictures"/>
    <dgm:cxn modelId="{B7E19E99-32E2-4244-BE67-DAF05E3E59CA}" srcId="{45209BBA-21C8-4D7A-B5E5-01B3D89C2970}" destId="{40980991-5D1E-42ED-8AC1-97070EC14CC7}" srcOrd="7" destOrd="0" parTransId="{F2738CB8-9733-4AA3-BC2A-55873149139A}" sibTransId="{A514BA5D-CEA6-4510-BD37-F3BB67B15891}"/>
    <dgm:cxn modelId="{6294FEBB-20B5-4FAD-8B99-BBA2B9D2A807}" srcId="{45209BBA-21C8-4D7A-B5E5-01B3D89C2970}" destId="{FA3E0688-DF29-4BCF-81B4-1C4B0EFB53DF}" srcOrd="4" destOrd="0" parTransId="{6F6E8FF4-05D1-4623-92D3-08DE9B162F8E}" sibTransId="{0DFC79CB-10FF-4F46-BF6A-F5813E368A2F}"/>
    <dgm:cxn modelId="{5C2360E2-D59C-4945-AA55-16BC36B8C213}" srcId="{45209BBA-21C8-4D7A-B5E5-01B3D89C2970}" destId="{0D768AA0-6460-4E1E-BC3E-4C4009AD2F5D}" srcOrd="0" destOrd="0" parTransId="{97EF4DD8-2EDA-4BE2-B4F2-09EF98C0C5DA}" sibTransId="{E01DEA7E-7733-4E32-84CD-7A20747007F2}"/>
    <dgm:cxn modelId="{21F3BBF1-B5E1-45A8-9DD3-9D96D6659387}" srcId="{45209BBA-21C8-4D7A-B5E5-01B3D89C2970}" destId="{732ED6A8-CB82-45D4-B5D7-AA564BB9CE94}" srcOrd="6" destOrd="0" parTransId="{C8A0F4CB-3062-462B-BA25-62264EC4F761}" sibTransId="{125AFB98-5F7C-4574-8DFE-EBD16DA40AD9}"/>
    <dgm:cxn modelId="{6F81DCFB-FC25-4A7E-A236-56F10285C183}" srcId="{45209BBA-21C8-4D7A-B5E5-01B3D89C2970}" destId="{E7718F72-88CE-4055-8E7D-BD74BA7AC66D}" srcOrd="3" destOrd="0" parTransId="{3376588C-0D30-4684-8F29-3211907C6FF2}" sibTransId="{32C112DE-66A5-4094-B85C-485F1EB8C163}"/>
    <dgm:cxn modelId="{F6A88498-ED34-48B5-808F-28AE19A2E2B1}" type="presParOf" srcId="{55688F07-4597-4891-B423-83D882BB047C}" destId="{B7A744FC-1D78-439A-921E-E16612854986}" srcOrd="0" destOrd="0" presId="urn:microsoft.com/office/officeart/2008/layout/CaptionedPictures"/>
    <dgm:cxn modelId="{CB3EBEE6-F41D-4CD1-85F6-12CB49BFA1A8}" type="presParOf" srcId="{B7A744FC-1D78-439A-921E-E16612854986}" destId="{00175D0E-D329-43FE-89B4-F4954C75A3CD}" srcOrd="0" destOrd="0" presId="urn:microsoft.com/office/officeart/2008/layout/CaptionedPictures"/>
    <dgm:cxn modelId="{529EAE43-C53E-495D-91E3-CA032F83612C}" type="presParOf" srcId="{B7A744FC-1D78-439A-921E-E16612854986}" destId="{0D33E443-8FB4-457D-A160-F68E67AC5B90}" srcOrd="1" destOrd="0" presId="urn:microsoft.com/office/officeart/2008/layout/CaptionedPictures"/>
    <dgm:cxn modelId="{66E01F7A-63A7-47F7-B611-7801F6B57A5D}" type="presParOf" srcId="{B7A744FC-1D78-439A-921E-E16612854986}" destId="{1808D2DB-732B-43AD-A321-1BF1B7B0B65C}" srcOrd="2" destOrd="0" presId="urn:microsoft.com/office/officeart/2008/layout/CaptionedPictures"/>
    <dgm:cxn modelId="{3636A2D9-A993-4467-AC8D-4AAEF5EA523B}" type="presParOf" srcId="{1808D2DB-732B-43AD-A321-1BF1B7B0B65C}" destId="{538A943B-7512-4150-AE40-BD43F66EADF1}" srcOrd="0" destOrd="0" presId="urn:microsoft.com/office/officeart/2008/layout/CaptionedPictures"/>
    <dgm:cxn modelId="{07B3955F-E9E2-48B6-BCC3-B91D1A8F4298}" type="presParOf" srcId="{1808D2DB-732B-43AD-A321-1BF1B7B0B65C}" destId="{652498FC-11B6-4757-A45C-C112488CDCD4}" srcOrd="1" destOrd="0" presId="urn:microsoft.com/office/officeart/2008/layout/CaptionedPictures"/>
    <dgm:cxn modelId="{3A76808C-B67C-4519-8201-B7B5A9EEB082}" type="presParOf" srcId="{55688F07-4597-4891-B423-83D882BB047C}" destId="{5EF966A8-4CD2-432B-99ED-2F457B882FCC}" srcOrd="1" destOrd="0" presId="urn:microsoft.com/office/officeart/2008/layout/CaptionedPictures"/>
    <dgm:cxn modelId="{8DAC45C6-C25A-43C8-B0F0-2D230BF42898}" type="presParOf" srcId="{55688F07-4597-4891-B423-83D882BB047C}" destId="{24E39C99-BAC2-4FB8-A8B9-3659CC028C14}" srcOrd="2" destOrd="0" presId="urn:microsoft.com/office/officeart/2008/layout/CaptionedPictures"/>
    <dgm:cxn modelId="{7B5D001D-F918-4B49-9D87-DF3B3F0080E7}" type="presParOf" srcId="{24E39C99-BAC2-4FB8-A8B9-3659CC028C14}" destId="{4423C4C7-DD2F-4150-89B2-5A415A8C2AF3}" srcOrd="0" destOrd="0" presId="urn:microsoft.com/office/officeart/2008/layout/CaptionedPictures"/>
    <dgm:cxn modelId="{2E0CBB4A-F30F-402C-B7A7-1B0AE8726821}" type="presParOf" srcId="{24E39C99-BAC2-4FB8-A8B9-3659CC028C14}" destId="{F516AB70-97D9-4AE0-AD08-D6D3196B1C1F}" srcOrd="1" destOrd="0" presId="urn:microsoft.com/office/officeart/2008/layout/CaptionedPictures"/>
    <dgm:cxn modelId="{93CCCB93-CF9B-4DEC-BEF7-FCC2F0994A41}" type="presParOf" srcId="{24E39C99-BAC2-4FB8-A8B9-3659CC028C14}" destId="{4588D90F-6C8C-445C-B9B5-A59CF364CFF7}" srcOrd="2" destOrd="0" presId="urn:microsoft.com/office/officeart/2008/layout/CaptionedPictures"/>
    <dgm:cxn modelId="{666F3258-2C6D-411A-8C06-F87A08298AF6}" type="presParOf" srcId="{4588D90F-6C8C-445C-B9B5-A59CF364CFF7}" destId="{E85D8F39-0365-4AFE-B57D-6D4F89AC8632}" srcOrd="0" destOrd="0" presId="urn:microsoft.com/office/officeart/2008/layout/CaptionedPictures"/>
    <dgm:cxn modelId="{472A7A02-7E59-4A29-88D5-A0D89F697B36}" type="presParOf" srcId="{4588D90F-6C8C-445C-B9B5-A59CF364CFF7}" destId="{0A1A6BA3-B93E-489A-BFE6-3D44B83D2124}" srcOrd="1" destOrd="0" presId="urn:microsoft.com/office/officeart/2008/layout/CaptionedPictures"/>
    <dgm:cxn modelId="{8E9BD261-87ED-4843-8683-EDE953D107E0}" type="presParOf" srcId="{55688F07-4597-4891-B423-83D882BB047C}" destId="{64ACBCE7-041F-4621-8C92-7ABDC1F3867B}" srcOrd="3" destOrd="0" presId="urn:microsoft.com/office/officeart/2008/layout/CaptionedPictures"/>
    <dgm:cxn modelId="{D412E4B2-D90C-497F-829B-4A08713B557F}" type="presParOf" srcId="{55688F07-4597-4891-B423-83D882BB047C}" destId="{2FD44110-0EE1-4EF5-83EA-A47EB8CB1487}" srcOrd="4" destOrd="0" presId="urn:microsoft.com/office/officeart/2008/layout/CaptionedPictures"/>
    <dgm:cxn modelId="{33BCA3B8-2105-4A02-AA07-3B5E5FD9A79B}" type="presParOf" srcId="{2FD44110-0EE1-4EF5-83EA-A47EB8CB1487}" destId="{58D9A963-F0E1-4A62-8E97-D9439269B5BD}" srcOrd="0" destOrd="0" presId="urn:microsoft.com/office/officeart/2008/layout/CaptionedPictures"/>
    <dgm:cxn modelId="{FB1FE175-E0F8-4F49-A5FB-273B5AB32D7B}" type="presParOf" srcId="{2FD44110-0EE1-4EF5-83EA-A47EB8CB1487}" destId="{AB5F0960-2782-44C2-9919-E4279EFFBB6A}" srcOrd="1" destOrd="0" presId="urn:microsoft.com/office/officeart/2008/layout/CaptionedPictures"/>
    <dgm:cxn modelId="{089FF317-2907-41B5-8B25-37179BBE5B0C}" type="presParOf" srcId="{2FD44110-0EE1-4EF5-83EA-A47EB8CB1487}" destId="{68DB4415-7520-48A8-959B-96ABE9191FC2}" srcOrd="2" destOrd="0" presId="urn:microsoft.com/office/officeart/2008/layout/CaptionedPictures"/>
    <dgm:cxn modelId="{2C6D2B69-8999-475D-9E63-61D2D9A06092}" type="presParOf" srcId="{68DB4415-7520-48A8-959B-96ABE9191FC2}" destId="{DED0F718-49A7-425E-B0F8-D083145BBFD3}" srcOrd="0" destOrd="0" presId="urn:microsoft.com/office/officeart/2008/layout/CaptionedPictures"/>
    <dgm:cxn modelId="{9FB8A377-95BF-46A2-A5A0-96D8B20AE063}" type="presParOf" srcId="{68DB4415-7520-48A8-959B-96ABE9191FC2}" destId="{E0E0AE2C-4857-4A2A-A45A-7416A1343B09}" srcOrd="1" destOrd="0" presId="urn:microsoft.com/office/officeart/2008/layout/CaptionedPictures"/>
    <dgm:cxn modelId="{303BA835-0297-4469-844D-4E689E1447B4}" type="presParOf" srcId="{55688F07-4597-4891-B423-83D882BB047C}" destId="{81D4A7B3-5EED-435F-A6B0-74AE212E598F}" srcOrd="5" destOrd="0" presId="urn:microsoft.com/office/officeart/2008/layout/CaptionedPictures"/>
    <dgm:cxn modelId="{7815F4F0-2DC4-4EF2-9DE4-236FCE7E1B06}" type="presParOf" srcId="{55688F07-4597-4891-B423-83D882BB047C}" destId="{873DB3D6-E87D-44D1-8D63-BF6367E711CE}" srcOrd="6" destOrd="0" presId="urn:microsoft.com/office/officeart/2008/layout/CaptionedPictures"/>
    <dgm:cxn modelId="{3B125F31-18E8-403E-977A-1A101C31000A}" type="presParOf" srcId="{873DB3D6-E87D-44D1-8D63-BF6367E711CE}" destId="{DC8B2CAE-6A81-4209-97BD-751829CCE0A5}" srcOrd="0" destOrd="0" presId="urn:microsoft.com/office/officeart/2008/layout/CaptionedPictures"/>
    <dgm:cxn modelId="{858E6575-C981-424C-8440-8FD1A10BABAE}" type="presParOf" srcId="{873DB3D6-E87D-44D1-8D63-BF6367E711CE}" destId="{FE9AECD8-8535-4491-94CE-34709C127E16}" srcOrd="1" destOrd="0" presId="urn:microsoft.com/office/officeart/2008/layout/CaptionedPictures"/>
    <dgm:cxn modelId="{F4A73363-6093-4F9F-A27B-D3136B1AB62B}" type="presParOf" srcId="{873DB3D6-E87D-44D1-8D63-BF6367E711CE}" destId="{01C60FA3-4B0E-4ECE-A73C-A28D6F917640}" srcOrd="2" destOrd="0" presId="urn:microsoft.com/office/officeart/2008/layout/CaptionedPictures"/>
    <dgm:cxn modelId="{AAF01DDC-ACF5-4D25-BD56-9EFED5CBF7C6}" type="presParOf" srcId="{01C60FA3-4B0E-4ECE-A73C-A28D6F917640}" destId="{BECD9CA6-3F9F-4BE1-9C74-8D1A4F497410}" srcOrd="0" destOrd="0" presId="urn:microsoft.com/office/officeart/2008/layout/CaptionedPictures"/>
    <dgm:cxn modelId="{B48B823F-0A13-438D-85A1-C9D43B0FB8D2}" type="presParOf" srcId="{01C60FA3-4B0E-4ECE-A73C-A28D6F917640}" destId="{FD003CF8-D056-4B77-A093-1CA1F8267C7A}" srcOrd="1" destOrd="0" presId="urn:microsoft.com/office/officeart/2008/layout/CaptionedPictures"/>
    <dgm:cxn modelId="{AF7523E6-D8AA-4B60-89AB-59AA5AE223F3}" type="presParOf" srcId="{55688F07-4597-4891-B423-83D882BB047C}" destId="{E51FEDCA-5769-4A81-8F53-4788DEF00265}" srcOrd="7" destOrd="0" presId="urn:microsoft.com/office/officeart/2008/layout/CaptionedPictures"/>
    <dgm:cxn modelId="{A203F530-AF22-46EC-B06B-623EDA8F9AB9}" type="presParOf" srcId="{55688F07-4597-4891-B423-83D882BB047C}" destId="{767483FE-39A6-4CD8-90C4-1C3B547FFB16}" srcOrd="8" destOrd="0" presId="urn:microsoft.com/office/officeart/2008/layout/CaptionedPictures"/>
    <dgm:cxn modelId="{4D8CF6F9-D9EA-4BD6-B1DF-94BA4C7E19DE}" type="presParOf" srcId="{767483FE-39A6-4CD8-90C4-1C3B547FFB16}" destId="{B971B34A-13EC-4288-B7E3-3008308F6EEB}" srcOrd="0" destOrd="0" presId="urn:microsoft.com/office/officeart/2008/layout/CaptionedPictures"/>
    <dgm:cxn modelId="{79B01CD2-3E89-4670-9443-1C7A2A9BA697}" type="presParOf" srcId="{767483FE-39A6-4CD8-90C4-1C3B547FFB16}" destId="{1BB94E9A-D172-469F-9120-8963BE57C14B}" srcOrd="1" destOrd="0" presId="urn:microsoft.com/office/officeart/2008/layout/CaptionedPictures"/>
    <dgm:cxn modelId="{E0625265-9830-46ED-B070-9A9B80375BBD}" type="presParOf" srcId="{767483FE-39A6-4CD8-90C4-1C3B547FFB16}" destId="{09B659F7-99E2-470E-999B-FBDB95550DAE}" srcOrd="2" destOrd="0" presId="urn:microsoft.com/office/officeart/2008/layout/CaptionedPictures"/>
    <dgm:cxn modelId="{F78D3F40-95D2-4527-A14B-6CDA5DFB6B3B}" type="presParOf" srcId="{09B659F7-99E2-470E-999B-FBDB95550DAE}" destId="{84FF6251-25C2-4103-A5EA-CEB5FFC799B2}" srcOrd="0" destOrd="0" presId="urn:microsoft.com/office/officeart/2008/layout/CaptionedPictures"/>
    <dgm:cxn modelId="{40EA9D06-7157-48C4-BEF1-D2C2226DAD3B}" type="presParOf" srcId="{09B659F7-99E2-470E-999B-FBDB95550DAE}" destId="{FA5F76C6-8711-48E6-9F77-6057D8CC4B20}" srcOrd="1" destOrd="0" presId="urn:microsoft.com/office/officeart/2008/layout/CaptionedPictures"/>
    <dgm:cxn modelId="{381145E0-388A-449B-A485-32DD1471F8CA}" type="presParOf" srcId="{55688F07-4597-4891-B423-83D882BB047C}" destId="{13AF7985-69E7-41D7-B2FE-A3A5206E5689}" srcOrd="9" destOrd="0" presId="urn:microsoft.com/office/officeart/2008/layout/CaptionedPictures"/>
    <dgm:cxn modelId="{10761A34-9940-4A58-BB22-37BE5050EE80}" type="presParOf" srcId="{55688F07-4597-4891-B423-83D882BB047C}" destId="{B7CCE1DA-B3B2-4CA7-8197-D4568DC422EA}" srcOrd="10" destOrd="0" presId="urn:microsoft.com/office/officeart/2008/layout/CaptionedPictures"/>
    <dgm:cxn modelId="{A9839ABA-FCDB-4129-9084-255A281B09FC}" type="presParOf" srcId="{B7CCE1DA-B3B2-4CA7-8197-D4568DC422EA}" destId="{B1068A69-B444-4493-9BD6-53522D8B86A5}" srcOrd="0" destOrd="0" presId="urn:microsoft.com/office/officeart/2008/layout/CaptionedPictures"/>
    <dgm:cxn modelId="{D6CFDD79-EB86-4E3D-9E46-859C0561E144}" type="presParOf" srcId="{B7CCE1DA-B3B2-4CA7-8197-D4568DC422EA}" destId="{F8D24BC1-948D-4C02-8D26-F85F5709DE28}" srcOrd="1" destOrd="0" presId="urn:microsoft.com/office/officeart/2008/layout/CaptionedPictures"/>
    <dgm:cxn modelId="{C4DC264D-6694-4A1A-9AC7-96B8E9583A0D}" type="presParOf" srcId="{B7CCE1DA-B3B2-4CA7-8197-D4568DC422EA}" destId="{4366B951-FFE2-4BFD-B463-D119174262A9}" srcOrd="2" destOrd="0" presId="urn:microsoft.com/office/officeart/2008/layout/CaptionedPictures"/>
    <dgm:cxn modelId="{7A7C3BB2-2D22-471A-B767-F00039A069D1}" type="presParOf" srcId="{4366B951-FFE2-4BFD-B463-D119174262A9}" destId="{9C0CAE4E-7F31-4BDB-95B3-2D41AE5E86BD}" srcOrd="0" destOrd="0" presId="urn:microsoft.com/office/officeart/2008/layout/CaptionedPictures"/>
    <dgm:cxn modelId="{9AEE2ECD-B94B-475C-BDE8-87EFF74F5596}" type="presParOf" srcId="{4366B951-FFE2-4BFD-B463-D119174262A9}" destId="{74BAE07C-6918-434D-A150-3CC2F0173BB3}" srcOrd="1" destOrd="0" presId="urn:microsoft.com/office/officeart/2008/layout/CaptionedPictures"/>
    <dgm:cxn modelId="{BB50AC30-6B0E-45ED-B70C-E99DAE2FDAF4}" type="presParOf" srcId="{55688F07-4597-4891-B423-83D882BB047C}" destId="{D91C6CD0-4136-4B21-9D96-70833558D5CF}" srcOrd="11" destOrd="0" presId="urn:microsoft.com/office/officeart/2008/layout/CaptionedPictures"/>
    <dgm:cxn modelId="{1856FF8A-178C-430C-A64D-B929768F9658}" type="presParOf" srcId="{55688F07-4597-4891-B423-83D882BB047C}" destId="{2DD489D3-0F85-41F4-B3C9-18D6B72F696D}" srcOrd="12" destOrd="0" presId="urn:microsoft.com/office/officeart/2008/layout/CaptionedPictures"/>
    <dgm:cxn modelId="{C32BBCD8-BBB8-4FE0-BF48-B657A3B6FFAA}" type="presParOf" srcId="{2DD489D3-0F85-41F4-B3C9-18D6B72F696D}" destId="{C2517CB3-C8DF-4A51-A3D4-B4AE01B4FD24}" srcOrd="0" destOrd="0" presId="urn:microsoft.com/office/officeart/2008/layout/CaptionedPictures"/>
    <dgm:cxn modelId="{C30BC96A-18B0-4375-B8BF-D2FE75D8C0EF}" type="presParOf" srcId="{2DD489D3-0F85-41F4-B3C9-18D6B72F696D}" destId="{6C971C7F-7E71-4981-8458-D206FBDBA405}" srcOrd="1" destOrd="0" presId="urn:microsoft.com/office/officeart/2008/layout/CaptionedPictures"/>
    <dgm:cxn modelId="{2B90B7CE-3919-4896-9102-AA62073D78A3}" type="presParOf" srcId="{2DD489D3-0F85-41F4-B3C9-18D6B72F696D}" destId="{D94004AA-1F4D-4685-B014-B310A3AC020E}" srcOrd="2" destOrd="0" presId="urn:microsoft.com/office/officeart/2008/layout/CaptionedPictures"/>
    <dgm:cxn modelId="{D6C629B4-0382-4090-A9DD-207341E01520}" type="presParOf" srcId="{D94004AA-1F4D-4685-B014-B310A3AC020E}" destId="{6AC28A18-77A6-408C-9791-76DD35A924AF}" srcOrd="0" destOrd="0" presId="urn:microsoft.com/office/officeart/2008/layout/CaptionedPictures"/>
    <dgm:cxn modelId="{76FD58A7-C7AB-4C7D-8D0D-1D1EAA708AC1}" type="presParOf" srcId="{D94004AA-1F4D-4685-B014-B310A3AC020E}" destId="{B8653E58-78A5-40E1-AEAC-3A82C81CDAA1}" srcOrd="1" destOrd="0" presId="urn:microsoft.com/office/officeart/2008/layout/CaptionedPictures"/>
    <dgm:cxn modelId="{CB627C50-29F4-45C9-AADD-C2B8DD3F968B}" type="presParOf" srcId="{55688F07-4597-4891-B423-83D882BB047C}" destId="{CB8796F1-8CD2-4B2E-B2C2-71BF96463E2A}" srcOrd="13" destOrd="0" presId="urn:microsoft.com/office/officeart/2008/layout/CaptionedPictures"/>
    <dgm:cxn modelId="{678C9C6A-BD1E-4E3B-9126-5096ACA6FC7F}" type="presParOf" srcId="{55688F07-4597-4891-B423-83D882BB047C}" destId="{7F3C07AE-7224-4F57-974C-246C658D85D7}" srcOrd="14" destOrd="0" presId="urn:microsoft.com/office/officeart/2008/layout/CaptionedPictures"/>
    <dgm:cxn modelId="{E5F30DE1-5192-4A74-B0CE-0B88B4A83B8E}" type="presParOf" srcId="{7F3C07AE-7224-4F57-974C-246C658D85D7}" destId="{3EF3B44B-B5A2-4A0F-9C62-B5B1B644ED14}" srcOrd="0" destOrd="0" presId="urn:microsoft.com/office/officeart/2008/layout/CaptionedPictures"/>
    <dgm:cxn modelId="{F1854350-D382-43E9-BE45-DE09F3C5E102}" type="presParOf" srcId="{7F3C07AE-7224-4F57-974C-246C658D85D7}" destId="{4FB30A76-6506-4281-BD38-AFB086781705}" srcOrd="1" destOrd="0" presId="urn:microsoft.com/office/officeart/2008/layout/CaptionedPictures"/>
    <dgm:cxn modelId="{F6303DB7-4825-4591-AF38-6F8D012476E5}" type="presParOf" srcId="{7F3C07AE-7224-4F57-974C-246C658D85D7}" destId="{1470CE09-3B85-4527-B9D5-DE878702BB4D}" srcOrd="2" destOrd="0" presId="urn:microsoft.com/office/officeart/2008/layout/CaptionedPictures"/>
    <dgm:cxn modelId="{C3A66CFB-5280-4295-82C3-7DDF271BCB92}" type="presParOf" srcId="{1470CE09-3B85-4527-B9D5-DE878702BB4D}" destId="{F27D0EFB-F146-4217-8D41-649F1B30E353}" srcOrd="0" destOrd="0" presId="urn:microsoft.com/office/officeart/2008/layout/CaptionedPictures"/>
    <dgm:cxn modelId="{A5056CF5-C9ED-4D66-A773-AB2AB37BB302}" type="presParOf" srcId="{1470CE09-3B85-4527-B9D5-DE878702BB4D}" destId="{72D2CEF2-4B96-4F6C-B4F2-8D1CA2065F09}" srcOrd="1" destOrd="0" presId="urn:microsoft.com/office/officeart/2008/layout/CaptionedPictures"/>
  </dgm:cxnLst>
  <dgm:bg/>
  <dgm:whole/>
  <dgm:extLst>
    <a:ext uri="http://schemas.microsoft.com/office/drawing/2008/diagram">
      <dsp:dataModelExt xmlns:dsp="http://schemas.microsoft.com/office/drawing/2008/diagram" relId="rId19"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A8F67D6-2AA0-41D9-BCE8-70A485BA4D77}" type="doc">
      <dgm:prSet loTypeId="urn:microsoft.com/office/officeart/2005/8/layout/hList6" loCatId="list" qsTypeId="urn:microsoft.com/office/officeart/2005/8/quickstyle/simple1" qsCatId="simple" csTypeId="urn:microsoft.com/office/officeart/2005/8/colors/accent1_2" csCatId="accent1" phldr="1"/>
      <dgm:spPr/>
      <dgm:t>
        <a:bodyPr/>
        <a:lstStyle/>
        <a:p>
          <a:endParaRPr lang="en-US"/>
        </a:p>
      </dgm:t>
    </dgm:pt>
    <dgm:pt modelId="{42DF6779-3385-46D4-A7BF-0B14A19D01ED}">
      <dgm:prSet custT="1"/>
      <dgm:spPr/>
      <dgm:t>
        <a:bodyPr/>
        <a:lstStyle/>
        <a:p>
          <a:r>
            <a:rPr lang="en-US" sz="1400" b="0" i="0" dirty="0"/>
            <a:t>Azure Blob</a:t>
          </a:r>
          <a:endParaRPr lang="en-US" sz="1400" dirty="0"/>
        </a:p>
      </dgm:t>
    </dgm:pt>
    <dgm:pt modelId="{1F132B16-536D-4380-BB9F-6C4E695AD845}" type="parTrans" cxnId="{D2A44033-A25C-4DF1-8D99-84C36C81BB57}">
      <dgm:prSet/>
      <dgm:spPr/>
      <dgm:t>
        <a:bodyPr/>
        <a:lstStyle/>
        <a:p>
          <a:endParaRPr lang="en-US" sz="1200"/>
        </a:p>
      </dgm:t>
    </dgm:pt>
    <dgm:pt modelId="{FE4C4784-01F4-4BB6-97EA-93D6D289BB08}" type="sibTrans" cxnId="{D2A44033-A25C-4DF1-8D99-84C36C81BB57}">
      <dgm:prSet/>
      <dgm:spPr/>
      <dgm:t>
        <a:bodyPr/>
        <a:lstStyle/>
        <a:p>
          <a:endParaRPr lang="en-US" sz="1200"/>
        </a:p>
      </dgm:t>
    </dgm:pt>
    <dgm:pt modelId="{93FE1311-7C8B-48AC-AF67-65F263D57311}">
      <dgm:prSet custT="1"/>
      <dgm:spPr/>
      <dgm:t>
        <a:bodyPr/>
        <a:lstStyle/>
        <a:p>
          <a:r>
            <a:rPr lang="en-US" sz="1400" b="0" i="0" dirty="0"/>
            <a:t>AWS S3</a:t>
          </a:r>
          <a:endParaRPr lang="en-US" sz="1400" dirty="0"/>
        </a:p>
      </dgm:t>
    </dgm:pt>
    <dgm:pt modelId="{B215EF07-0FD1-4251-86A5-0673849F5316}" type="parTrans" cxnId="{B882C1C4-F1B2-494C-AA52-9A797D4753DC}">
      <dgm:prSet/>
      <dgm:spPr/>
      <dgm:t>
        <a:bodyPr/>
        <a:lstStyle/>
        <a:p>
          <a:endParaRPr lang="en-US" sz="1200"/>
        </a:p>
      </dgm:t>
    </dgm:pt>
    <dgm:pt modelId="{8E3A2CD7-65A4-42DF-ACD6-A5E95EE26E3C}" type="sibTrans" cxnId="{B882C1C4-F1B2-494C-AA52-9A797D4753DC}">
      <dgm:prSet/>
      <dgm:spPr/>
      <dgm:t>
        <a:bodyPr/>
        <a:lstStyle/>
        <a:p>
          <a:endParaRPr lang="en-US" sz="1200"/>
        </a:p>
      </dgm:t>
    </dgm:pt>
    <dgm:pt modelId="{90BB5A43-E85F-4F4B-A1DD-A324A491C5BE}">
      <dgm:prSet custT="1"/>
      <dgm:spPr/>
      <dgm:t>
        <a:bodyPr/>
        <a:lstStyle/>
        <a:p>
          <a:r>
            <a:rPr lang="en-US" sz="1400" b="0" i="0"/>
            <a:t>Google Cloud</a:t>
          </a:r>
          <a:endParaRPr lang="en-US" sz="1400"/>
        </a:p>
      </dgm:t>
    </dgm:pt>
    <dgm:pt modelId="{6DE879B2-E115-40B3-8C4F-F5E20EE0E82B}" type="parTrans" cxnId="{CD548CBB-603A-4EB1-A04E-35FF3C9E57A6}">
      <dgm:prSet/>
      <dgm:spPr/>
      <dgm:t>
        <a:bodyPr/>
        <a:lstStyle/>
        <a:p>
          <a:endParaRPr lang="en-US" sz="1200"/>
        </a:p>
      </dgm:t>
    </dgm:pt>
    <dgm:pt modelId="{8491DB07-F874-4CFE-9BB6-BB534AE83A55}" type="sibTrans" cxnId="{CD548CBB-603A-4EB1-A04E-35FF3C9E57A6}">
      <dgm:prSet/>
      <dgm:spPr/>
      <dgm:t>
        <a:bodyPr/>
        <a:lstStyle/>
        <a:p>
          <a:endParaRPr lang="en-US" sz="1200"/>
        </a:p>
      </dgm:t>
    </dgm:pt>
    <dgm:pt modelId="{C2F16BD9-A23F-47F4-8DA8-C181683DB788}">
      <dgm:prSet custT="1"/>
      <dgm:spPr/>
      <dgm:t>
        <a:bodyPr/>
        <a:lstStyle/>
        <a:p>
          <a:r>
            <a:rPr lang="en-US" sz="1400" b="0" i="0"/>
            <a:t>…</a:t>
          </a:r>
          <a:endParaRPr lang="en-US" sz="1400"/>
        </a:p>
      </dgm:t>
    </dgm:pt>
    <dgm:pt modelId="{FE1D210B-B424-4627-978A-F585B20EAB47}" type="parTrans" cxnId="{A4705B88-D847-46F4-957F-C7650FE64C39}">
      <dgm:prSet/>
      <dgm:spPr/>
      <dgm:t>
        <a:bodyPr/>
        <a:lstStyle/>
        <a:p>
          <a:endParaRPr lang="en-US" sz="1200"/>
        </a:p>
      </dgm:t>
    </dgm:pt>
    <dgm:pt modelId="{44AE759D-A542-470C-A47E-CA3D1121076A}" type="sibTrans" cxnId="{A4705B88-D847-46F4-957F-C7650FE64C39}">
      <dgm:prSet/>
      <dgm:spPr/>
      <dgm:t>
        <a:bodyPr/>
        <a:lstStyle/>
        <a:p>
          <a:endParaRPr lang="en-US" sz="1200"/>
        </a:p>
      </dgm:t>
    </dgm:pt>
    <dgm:pt modelId="{CE383922-635B-4B24-960C-F0F2DC6E5D63}" type="pres">
      <dgm:prSet presAssocID="{2A8F67D6-2AA0-41D9-BCE8-70A485BA4D77}" presName="Name0" presStyleCnt="0">
        <dgm:presLayoutVars>
          <dgm:dir/>
          <dgm:resizeHandles val="exact"/>
        </dgm:presLayoutVars>
      </dgm:prSet>
      <dgm:spPr/>
    </dgm:pt>
    <dgm:pt modelId="{40F59168-74B5-409C-807E-BA4D61AB07C1}" type="pres">
      <dgm:prSet presAssocID="{42DF6779-3385-46D4-A7BF-0B14A19D01ED}" presName="node" presStyleLbl="node1" presStyleIdx="0" presStyleCnt="4">
        <dgm:presLayoutVars>
          <dgm:bulletEnabled val="1"/>
        </dgm:presLayoutVars>
      </dgm:prSet>
      <dgm:spPr/>
    </dgm:pt>
    <dgm:pt modelId="{5088864F-2AE7-4E82-A0A1-EAF425D20A0A}" type="pres">
      <dgm:prSet presAssocID="{FE4C4784-01F4-4BB6-97EA-93D6D289BB08}" presName="sibTrans" presStyleCnt="0"/>
      <dgm:spPr/>
    </dgm:pt>
    <dgm:pt modelId="{206D3E3C-AF5F-4B74-AA90-0D4205874C44}" type="pres">
      <dgm:prSet presAssocID="{93FE1311-7C8B-48AC-AF67-65F263D57311}" presName="node" presStyleLbl="node1" presStyleIdx="1" presStyleCnt="4">
        <dgm:presLayoutVars>
          <dgm:bulletEnabled val="1"/>
        </dgm:presLayoutVars>
      </dgm:prSet>
      <dgm:spPr/>
    </dgm:pt>
    <dgm:pt modelId="{FA16F2D6-25F7-42A0-B070-5A077B2CB4DD}" type="pres">
      <dgm:prSet presAssocID="{8E3A2CD7-65A4-42DF-ACD6-A5E95EE26E3C}" presName="sibTrans" presStyleCnt="0"/>
      <dgm:spPr/>
    </dgm:pt>
    <dgm:pt modelId="{E488614B-A994-4066-AFAA-0AF7A01732FA}" type="pres">
      <dgm:prSet presAssocID="{90BB5A43-E85F-4F4B-A1DD-A324A491C5BE}" presName="node" presStyleLbl="node1" presStyleIdx="2" presStyleCnt="4">
        <dgm:presLayoutVars>
          <dgm:bulletEnabled val="1"/>
        </dgm:presLayoutVars>
      </dgm:prSet>
      <dgm:spPr/>
    </dgm:pt>
    <dgm:pt modelId="{907E3731-3D33-4170-B6A9-B89C2C80E3E5}" type="pres">
      <dgm:prSet presAssocID="{8491DB07-F874-4CFE-9BB6-BB534AE83A55}" presName="sibTrans" presStyleCnt="0"/>
      <dgm:spPr/>
    </dgm:pt>
    <dgm:pt modelId="{D6D277CF-E78F-48F9-8DC8-B990FD748CC5}" type="pres">
      <dgm:prSet presAssocID="{C2F16BD9-A23F-47F4-8DA8-C181683DB788}" presName="node" presStyleLbl="node1" presStyleIdx="3" presStyleCnt="4">
        <dgm:presLayoutVars>
          <dgm:bulletEnabled val="1"/>
        </dgm:presLayoutVars>
      </dgm:prSet>
      <dgm:spPr/>
    </dgm:pt>
  </dgm:ptLst>
  <dgm:cxnLst>
    <dgm:cxn modelId="{D2A44033-A25C-4DF1-8D99-84C36C81BB57}" srcId="{2A8F67D6-2AA0-41D9-BCE8-70A485BA4D77}" destId="{42DF6779-3385-46D4-A7BF-0B14A19D01ED}" srcOrd="0" destOrd="0" parTransId="{1F132B16-536D-4380-BB9F-6C4E695AD845}" sibTransId="{FE4C4784-01F4-4BB6-97EA-93D6D289BB08}"/>
    <dgm:cxn modelId="{9384F95E-A7F6-4534-BF55-76214D4865CE}" type="presOf" srcId="{2A8F67D6-2AA0-41D9-BCE8-70A485BA4D77}" destId="{CE383922-635B-4B24-960C-F0F2DC6E5D63}" srcOrd="0" destOrd="0" presId="urn:microsoft.com/office/officeart/2005/8/layout/hList6"/>
    <dgm:cxn modelId="{7A59DE47-5F5C-4038-BE05-25DA8F8792A4}" type="presOf" srcId="{42DF6779-3385-46D4-A7BF-0B14A19D01ED}" destId="{40F59168-74B5-409C-807E-BA4D61AB07C1}" srcOrd="0" destOrd="0" presId="urn:microsoft.com/office/officeart/2005/8/layout/hList6"/>
    <dgm:cxn modelId="{17B7BD71-8E4E-4565-8490-2E4B143B6EE0}" type="presOf" srcId="{C2F16BD9-A23F-47F4-8DA8-C181683DB788}" destId="{D6D277CF-E78F-48F9-8DC8-B990FD748CC5}" srcOrd="0" destOrd="0" presId="urn:microsoft.com/office/officeart/2005/8/layout/hList6"/>
    <dgm:cxn modelId="{A4705B88-D847-46F4-957F-C7650FE64C39}" srcId="{2A8F67D6-2AA0-41D9-BCE8-70A485BA4D77}" destId="{C2F16BD9-A23F-47F4-8DA8-C181683DB788}" srcOrd="3" destOrd="0" parTransId="{FE1D210B-B424-4627-978A-F585B20EAB47}" sibTransId="{44AE759D-A542-470C-A47E-CA3D1121076A}"/>
    <dgm:cxn modelId="{9111AF9C-8222-4E30-B47C-932C9E5A0AEC}" type="presOf" srcId="{93FE1311-7C8B-48AC-AF67-65F263D57311}" destId="{206D3E3C-AF5F-4B74-AA90-0D4205874C44}" srcOrd="0" destOrd="0" presId="urn:microsoft.com/office/officeart/2005/8/layout/hList6"/>
    <dgm:cxn modelId="{CD548CBB-603A-4EB1-A04E-35FF3C9E57A6}" srcId="{2A8F67D6-2AA0-41D9-BCE8-70A485BA4D77}" destId="{90BB5A43-E85F-4F4B-A1DD-A324A491C5BE}" srcOrd="2" destOrd="0" parTransId="{6DE879B2-E115-40B3-8C4F-F5E20EE0E82B}" sibTransId="{8491DB07-F874-4CFE-9BB6-BB534AE83A55}"/>
    <dgm:cxn modelId="{B882C1C4-F1B2-494C-AA52-9A797D4753DC}" srcId="{2A8F67D6-2AA0-41D9-BCE8-70A485BA4D77}" destId="{93FE1311-7C8B-48AC-AF67-65F263D57311}" srcOrd="1" destOrd="0" parTransId="{B215EF07-0FD1-4251-86A5-0673849F5316}" sibTransId="{8E3A2CD7-65A4-42DF-ACD6-A5E95EE26E3C}"/>
    <dgm:cxn modelId="{3EED75E7-0DCA-4AA2-97AC-0AAFBF5C7B53}" type="presOf" srcId="{90BB5A43-E85F-4F4B-A1DD-A324A491C5BE}" destId="{E488614B-A994-4066-AFAA-0AF7A01732FA}" srcOrd="0" destOrd="0" presId="urn:microsoft.com/office/officeart/2005/8/layout/hList6"/>
    <dgm:cxn modelId="{6A2264F8-3E99-4A5B-8B74-316D946A9D23}" type="presParOf" srcId="{CE383922-635B-4B24-960C-F0F2DC6E5D63}" destId="{40F59168-74B5-409C-807E-BA4D61AB07C1}" srcOrd="0" destOrd="0" presId="urn:microsoft.com/office/officeart/2005/8/layout/hList6"/>
    <dgm:cxn modelId="{69706C21-56ED-41DB-979B-D3B2BF3D1810}" type="presParOf" srcId="{CE383922-635B-4B24-960C-F0F2DC6E5D63}" destId="{5088864F-2AE7-4E82-A0A1-EAF425D20A0A}" srcOrd="1" destOrd="0" presId="urn:microsoft.com/office/officeart/2005/8/layout/hList6"/>
    <dgm:cxn modelId="{33FD683F-2C5E-45CE-AEE2-348E6CC26DE9}" type="presParOf" srcId="{CE383922-635B-4B24-960C-F0F2DC6E5D63}" destId="{206D3E3C-AF5F-4B74-AA90-0D4205874C44}" srcOrd="2" destOrd="0" presId="urn:microsoft.com/office/officeart/2005/8/layout/hList6"/>
    <dgm:cxn modelId="{B9F9B68E-B04B-465D-B167-9C3FE8B3A447}" type="presParOf" srcId="{CE383922-635B-4B24-960C-F0F2DC6E5D63}" destId="{FA16F2D6-25F7-42A0-B070-5A077B2CB4DD}" srcOrd="3" destOrd="0" presId="urn:microsoft.com/office/officeart/2005/8/layout/hList6"/>
    <dgm:cxn modelId="{D69A2182-0D78-4DED-801B-673DF5697990}" type="presParOf" srcId="{CE383922-635B-4B24-960C-F0F2DC6E5D63}" destId="{E488614B-A994-4066-AFAA-0AF7A01732FA}" srcOrd="4" destOrd="0" presId="urn:microsoft.com/office/officeart/2005/8/layout/hList6"/>
    <dgm:cxn modelId="{8A314136-300F-47DC-A7ED-2967AEE3DCDE}" type="presParOf" srcId="{CE383922-635B-4B24-960C-F0F2DC6E5D63}" destId="{907E3731-3D33-4170-B6A9-B89C2C80E3E5}" srcOrd="5" destOrd="0" presId="urn:microsoft.com/office/officeart/2005/8/layout/hList6"/>
    <dgm:cxn modelId="{14CF61F6-C416-4CED-B993-221091ED7CA9}" type="presParOf" srcId="{CE383922-635B-4B24-960C-F0F2DC6E5D63}" destId="{D6D277CF-E78F-48F9-8DC8-B990FD748CC5}" srcOrd="6" destOrd="0" presId="urn:microsoft.com/office/officeart/2005/8/layout/hList6"/>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5209BBA-21C8-4D7A-B5E5-01B3D89C2970}" type="doc">
      <dgm:prSet loTypeId="urn:microsoft.com/office/officeart/2008/layout/CaptionedPictures" loCatId="picture" qsTypeId="urn:microsoft.com/office/officeart/2005/8/quickstyle/simple1" qsCatId="simple" csTypeId="urn:microsoft.com/office/officeart/2005/8/colors/accent1_2" csCatId="accent1" phldr="1"/>
      <dgm:spPr/>
      <dgm:t>
        <a:bodyPr/>
        <a:lstStyle/>
        <a:p>
          <a:endParaRPr lang="en-US"/>
        </a:p>
      </dgm:t>
    </dgm:pt>
    <dgm:pt modelId="{0D768AA0-6460-4E1E-BC3E-4C4009AD2F5D}">
      <dgm:prSet custT="1"/>
      <dgm:spPr/>
      <dgm:t>
        <a:bodyPr/>
        <a:lstStyle/>
        <a:p>
          <a:r>
            <a:rPr lang="en-US" sz="1050" b="1" dirty="0">
              <a:latin typeface="+mj-lt"/>
            </a:rPr>
            <a:t>JSON</a:t>
          </a:r>
        </a:p>
      </dgm:t>
    </dgm:pt>
    <dgm:pt modelId="{97EF4DD8-2EDA-4BE2-B4F2-09EF98C0C5DA}" type="parTrans" cxnId="{5C2360E2-D59C-4945-AA55-16BC36B8C213}">
      <dgm:prSet/>
      <dgm:spPr/>
      <dgm:t>
        <a:bodyPr/>
        <a:lstStyle/>
        <a:p>
          <a:endParaRPr lang="en-US"/>
        </a:p>
      </dgm:t>
    </dgm:pt>
    <dgm:pt modelId="{E01DEA7E-7733-4E32-84CD-7A20747007F2}" type="sibTrans" cxnId="{5C2360E2-D59C-4945-AA55-16BC36B8C213}">
      <dgm:prSet/>
      <dgm:spPr/>
      <dgm:t>
        <a:bodyPr/>
        <a:lstStyle/>
        <a:p>
          <a:endParaRPr lang="en-US"/>
        </a:p>
      </dgm:t>
    </dgm:pt>
    <dgm:pt modelId="{3B7751E9-B842-4CBF-B8FD-A6AF054F81FB}">
      <dgm:prSet custT="1"/>
      <dgm:spPr/>
      <dgm:t>
        <a:bodyPr/>
        <a:lstStyle/>
        <a:p>
          <a:r>
            <a:rPr lang="en-US" sz="1050" b="1" dirty="0">
              <a:latin typeface="+mj-lt"/>
            </a:rPr>
            <a:t>XML</a:t>
          </a:r>
        </a:p>
      </dgm:t>
    </dgm:pt>
    <dgm:pt modelId="{C5D471AD-36EA-4BCB-9B41-01D4E0FC5D34}" type="parTrans" cxnId="{FB4F0D16-BB9C-44DC-A84A-B3516A7BCB19}">
      <dgm:prSet/>
      <dgm:spPr/>
      <dgm:t>
        <a:bodyPr/>
        <a:lstStyle/>
        <a:p>
          <a:endParaRPr lang="en-US"/>
        </a:p>
      </dgm:t>
    </dgm:pt>
    <dgm:pt modelId="{881B91C2-2D57-48E1-98DD-31A66D658E5F}" type="sibTrans" cxnId="{FB4F0D16-BB9C-44DC-A84A-B3516A7BCB19}">
      <dgm:prSet/>
      <dgm:spPr/>
      <dgm:t>
        <a:bodyPr/>
        <a:lstStyle/>
        <a:p>
          <a:endParaRPr lang="en-US"/>
        </a:p>
      </dgm:t>
    </dgm:pt>
    <dgm:pt modelId="{3724A3BE-2D20-4F6B-8CDE-AD66F3AACAEA}">
      <dgm:prSet custT="1"/>
      <dgm:spPr/>
      <dgm:t>
        <a:bodyPr/>
        <a:lstStyle/>
        <a:p>
          <a:r>
            <a:rPr lang="en-US" sz="1050" b="1" dirty="0">
              <a:latin typeface="+mj-lt"/>
            </a:rPr>
            <a:t>CSV</a:t>
          </a:r>
        </a:p>
      </dgm:t>
    </dgm:pt>
    <dgm:pt modelId="{3D6D7BF6-BA3B-42D0-A16B-081FEE7FDCF9}" type="parTrans" cxnId="{4F673074-E680-4C8C-97DE-1A1DB7BF8252}">
      <dgm:prSet/>
      <dgm:spPr/>
      <dgm:t>
        <a:bodyPr/>
        <a:lstStyle/>
        <a:p>
          <a:endParaRPr lang="en-US"/>
        </a:p>
      </dgm:t>
    </dgm:pt>
    <dgm:pt modelId="{90912D31-B2BE-430B-9D64-054047E356C9}" type="sibTrans" cxnId="{4F673074-E680-4C8C-97DE-1A1DB7BF8252}">
      <dgm:prSet/>
      <dgm:spPr/>
      <dgm:t>
        <a:bodyPr/>
        <a:lstStyle/>
        <a:p>
          <a:endParaRPr lang="en-US"/>
        </a:p>
      </dgm:t>
    </dgm:pt>
    <dgm:pt modelId="{E7718F72-88CE-4055-8E7D-BD74BA7AC66D}">
      <dgm:prSet custT="1"/>
      <dgm:spPr/>
      <dgm:t>
        <a:bodyPr/>
        <a:lstStyle/>
        <a:p>
          <a:r>
            <a:rPr lang="en-US" sz="700" b="1" dirty="0">
              <a:latin typeface="+mj-lt"/>
            </a:rPr>
            <a:t>SAS7BDAT</a:t>
          </a:r>
        </a:p>
      </dgm:t>
    </dgm:pt>
    <dgm:pt modelId="{3376588C-0D30-4684-8F29-3211907C6FF2}" type="parTrans" cxnId="{6F81DCFB-FC25-4A7E-A236-56F10285C183}">
      <dgm:prSet/>
      <dgm:spPr/>
      <dgm:t>
        <a:bodyPr/>
        <a:lstStyle/>
        <a:p>
          <a:endParaRPr lang="en-US"/>
        </a:p>
      </dgm:t>
    </dgm:pt>
    <dgm:pt modelId="{32C112DE-66A5-4094-B85C-485F1EB8C163}" type="sibTrans" cxnId="{6F81DCFB-FC25-4A7E-A236-56F10285C183}">
      <dgm:prSet/>
      <dgm:spPr/>
      <dgm:t>
        <a:bodyPr/>
        <a:lstStyle/>
        <a:p>
          <a:endParaRPr lang="en-US"/>
        </a:p>
      </dgm:t>
    </dgm:pt>
    <dgm:pt modelId="{FA3E0688-DF29-4BCF-81B4-1C4B0EFB53DF}">
      <dgm:prSet custT="1"/>
      <dgm:spPr/>
      <dgm:t>
        <a:bodyPr/>
        <a:lstStyle/>
        <a:p>
          <a:r>
            <a:rPr lang="en-US" sz="800" b="1" dirty="0">
              <a:latin typeface="+mj-lt"/>
            </a:rPr>
            <a:t>PARQUET</a:t>
          </a:r>
        </a:p>
      </dgm:t>
    </dgm:pt>
    <dgm:pt modelId="{6F6E8FF4-05D1-4623-92D3-08DE9B162F8E}" type="parTrans" cxnId="{6294FEBB-20B5-4FAD-8B99-BBA2B9D2A807}">
      <dgm:prSet/>
      <dgm:spPr/>
      <dgm:t>
        <a:bodyPr/>
        <a:lstStyle/>
        <a:p>
          <a:endParaRPr lang="en-US"/>
        </a:p>
      </dgm:t>
    </dgm:pt>
    <dgm:pt modelId="{0DFC79CB-10FF-4F46-BF6A-F5813E368A2F}" type="sibTrans" cxnId="{6294FEBB-20B5-4FAD-8B99-BBA2B9D2A807}">
      <dgm:prSet/>
      <dgm:spPr/>
      <dgm:t>
        <a:bodyPr/>
        <a:lstStyle/>
        <a:p>
          <a:endParaRPr lang="en-US"/>
        </a:p>
      </dgm:t>
    </dgm:pt>
    <dgm:pt modelId="{4B469D37-CD1F-47A6-B4A1-216E317EAE76}">
      <dgm:prSet custT="1"/>
      <dgm:spPr/>
      <dgm:t>
        <a:bodyPr/>
        <a:lstStyle/>
        <a:p>
          <a:r>
            <a:rPr lang="en-US" sz="1050" b="1" dirty="0">
              <a:latin typeface="+mj-lt"/>
            </a:rPr>
            <a:t>ORC</a:t>
          </a:r>
        </a:p>
      </dgm:t>
    </dgm:pt>
    <dgm:pt modelId="{0407489C-2F6B-4DAD-803F-7F7D22E8AC98}" type="parTrans" cxnId="{932E1009-7EE4-4103-ACFB-76E51878EB32}">
      <dgm:prSet/>
      <dgm:spPr/>
      <dgm:t>
        <a:bodyPr/>
        <a:lstStyle/>
        <a:p>
          <a:endParaRPr lang="en-US"/>
        </a:p>
      </dgm:t>
    </dgm:pt>
    <dgm:pt modelId="{47066754-ACC4-44B1-A24B-D46D9B6AA389}" type="sibTrans" cxnId="{932E1009-7EE4-4103-ACFB-76E51878EB32}">
      <dgm:prSet/>
      <dgm:spPr/>
      <dgm:t>
        <a:bodyPr/>
        <a:lstStyle/>
        <a:p>
          <a:endParaRPr lang="en-US"/>
        </a:p>
      </dgm:t>
    </dgm:pt>
    <dgm:pt modelId="{732ED6A8-CB82-45D4-B5D7-AA564BB9CE94}">
      <dgm:prSet custT="1"/>
      <dgm:spPr/>
      <dgm:t>
        <a:bodyPr/>
        <a:lstStyle/>
        <a:p>
          <a:r>
            <a:rPr lang="en-US" sz="1050" b="1" dirty="0">
              <a:latin typeface="+mj-lt"/>
            </a:rPr>
            <a:t>Image</a:t>
          </a:r>
        </a:p>
      </dgm:t>
    </dgm:pt>
    <dgm:pt modelId="{C8A0F4CB-3062-462B-BA25-62264EC4F761}" type="parTrans" cxnId="{21F3BBF1-B5E1-45A8-9DD3-9D96D6659387}">
      <dgm:prSet/>
      <dgm:spPr/>
      <dgm:t>
        <a:bodyPr/>
        <a:lstStyle/>
        <a:p>
          <a:endParaRPr lang="en-US"/>
        </a:p>
      </dgm:t>
    </dgm:pt>
    <dgm:pt modelId="{125AFB98-5F7C-4574-8DFE-EBD16DA40AD9}" type="sibTrans" cxnId="{21F3BBF1-B5E1-45A8-9DD3-9D96D6659387}">
      <dgm:prSet/>
      <dgm:spPr/>
      <dgm:t>
        <a:bodyPr/>
        <a:lstStyle/>
        <a:p>
          <a:endParaRPr lang="en-US"/>
        </a:p>
      </dgm:t>
    </dgm:pt>
    <dgm:pt modelId="{40980991-5D1E-42ED-8AC1-97070EC14CC7}">
      <dgm:prSet custT="1"/>
      <dgm:spPr/>
      <dgm:t>
        <a:bodyPr/>
        <a:lstStyle/>
        <a:p>
          <a:r>
            <a:rPr lang="en-US" sz="1050" b="1" dirty="0">
              <a:latin typeface="+mj-lt"/>
            </a:rPr>
            <a:t>…</a:t>
          </a:r>
          <a:endParaRPr lang="en-US" sz="1000" b="1" dirty="0">
            <a:latin typeface="+mj-lt"/>
          </a:endParaRPr>
        </a:p>
      </dgm:t>
    </dgm:pt>
    <dgm:pt modelId="{F2738CB8-9733-4AA3-BC2A-55873149139A}" type="parTrans" cxnId="{B7E19E99-32E2-4244-BE67-DAF05E3E59CA}">
      <dgm:prSet/>
      <dgm:spPr/>
      <dgm:t>
        <a:bodyPr/>
        <a:lstStyle/>
        <a:p>
          <a:endParaRPr lang="en-US"/>
        </a:p>
      </dgm:t>
    </dgm:pt>
    <dgm:pt modelId="{A514BA5D-CEA6-4510-BD37-F3BB67B15891}" type="sibTrans" cxnId="{B7E19E99-32E2-4244-BE67-DAF05E3E59CA}">
      <dgm:prSet/>
      <dgm:spPr/>
      <dgm:t>
        <a:bodyPr/>
        <a:lstStyle/>
        <a:p>
          <a:endParaRPr lang="en-US"/>
        </a:p>
      </dgm:t>
    </dgm:pt>
    <dgm:pt modelId="{55688F07-4597-4891-B423-83D882BB047C}" type="pres">
      <dgm:prSet presAssocID="{45209BBA-21C8-4D7A-B5E5-01B3D89C2970}" presName="Name0" presStyleCnt="0">
        <dgm:presLayoutVars>
          <dgm:chMax/>
          <dgm:chPref/>
          <dgm:dir/>
        </dgm:presLayoutVars>
      </dgm:prSet>
      <dgm:spPr/>
    </dgm:pt>
    <dgm:pt modelId="{B7A744FC-1D78-439A-921E-E16612854986}" type="pres">
      <dgm:prSet presAssocID="{0D768AA0-6460-4E1E-BC3E-4C4009AD2F5D}" presName="composite" presStyleCnt="0">
        <dgm:presLayoutVars>
          <dgm:chMax val="1"/>
          <dgm:chPref val="1"/>
        </dgm:presLayoutVars>
      </dgm:prSet>
      <dgm:spPr/>
    </dgm:pt>
    <dgm:pt modelId="{00175D0E-D329-43FE-89B4-F4954C75A3CD}" type="pres">
      <dgm:prSet presAssocID="{0D768AA0-6460-4E1E-BC3E-4C4009AD2F5D}" presName="Accent" presStyleLbl="trAlignAcc1" presStyleIdx="0" presStyleCnt="8">
        <dgm:presLayoutVars>
          <dgm:chMax val="0"/>
          <dgm:chPref val="0"/>
        </dgm:presLayoutVars>
      </dgm:prSet>
      <dgm:spPr/>
    </dgm:pt>
    <dgm:pt modelId="{0D33E443-8FB4-457D-A160-F68E67AC5B90}" type="pres">
      <dgm:prSet presAssocID="{0D768AA0-6460-4E1E-BC3E-4C4009AD2F5D}" presName="Image" presStyleLbl="alignImgPlace1" presStyleIdx="0" presStyleCnt="8">
        <dgm:presLayoutVars>
          <dgm:chMax val="0"/>
          <dgm:chPref val="0"/>
        </dgm:presLayoutVars>
      </dgm:prSet>
      <dgm:spPr>
        <a:blipFill>
          <a:blip xmlns:r="http://schemas.openxmlformats.org/officeDocument/2006/relationships" r:embed="rId1">
            <a:extLst>
              <a:ext uri="{28A0092B-C50C-407E-A947-70E740481C1C}">
                <a14:useLocalDpi xmlns:a14="http://schemas.microsoft.com/office/drawing/2010/main" val="0"/>
              </a:ext>
            </a:extLst>
          </a:blip>
          <a:srcRect/>
          <a:stretch>
            <a:fillRect l="-5000" r="-5000"/>
          </a:stretch>
        </a:blipFill>
      </dgm:spPr>
    </dgm:pt>
    <dgm:pt modelId="{1808D2DB-732B-43AD-A321-1BF1B7B0B65C}" type="pres">
      <dgm:prSet presAssocID="{0D768AA0-6460-4E1E-BC3E-4C4009AD2F5D}" presName="ChildComposite" presStyleCnt="0"/>
      <dgm:spPr/>
    </dgm:pt>
    <dgm:pt modelId="{538A943B-7512-4150-AE40-BD43F66EADF1}" type="pres">
      <dgm:prSet presAssocID="{0D768AA0-6460-4E1E-BC3E-4C4009AD2F5D}" presName="Child" presStyleLbl="node1" presStyleIdx="0" presStyleCnt="0">
        <dgm:presLayoutVars>
          <dgm:chMax val="0"/>
          <dgm:chPref val="0"/>
          <dgm:bulletEnabled val="1"/>
        </dgm:presLayoutVars>
      </dgm:prSet>
      <dgm:spPr/>
    </dgm:pt>
    <dgm:pt modelId="{652498FC-11B6-4757-A45C-C112488CDCD4}" type="pres">
      <dgm:prSet presAssocID="{0D768AA0-6460-4E1E-BC3E-4C4009AD2F5D}" presName="Parent" presStyleLbl="revTx" presStyleIdx="0" presStyleCnt="8">
        <dgm:presLayoutVars>
          <dgm:chMax val="1"/>
          <dgm:chPref val="0"/>
          <dgm:bulletEnabled val="1"/>
        </dgm:presLayoutVars>
      </dgm:prSet>
      <dgm:spPr/>
    </dgm:pt>
    <dgm:pt modelId="{5EF966A8-4CD2-432B-99ED-2F457B882FCC}" type="pres">
      <dgm:prSet presAssocID="{E01DEA7E-7733-4E32-84CD-7A20747007F2}" presName="sibTrans" presStyleCnt="0"/>
      <dgm:spPr/>
    </dgm:pt>
    <dgm:pt modelId="{24E39C99-BAC2-4FB8-A8B9-3659CC028C14}" type="pres">
      <dgm:prSet presAssocID="{3B7751E9-B842-4CBF-B8FD-A6AF054F81FB}" presName="composite" presStyleCnt="0">
        <dgm:presLayoutVars>
          <dgm:chMax val="1"/>
          <dgm:chPref val="1"/>
        </dgm:presLayoutVars>
      </dgm:prSet>
      <dgm:spPr/>
    </dgm:pt>
    <dgm:pt modelId="{4423C4C7-DD2F-4150-89B2-5A415A8C2AF3}" type="pres">
      <dgm:prSet presAssocID="{3B7751E9-B842-4CBF-B8FD-A6AF054F81FB}" presName="Accent" presStyleLbl="trAlignAcc1" presStyleIdx="1" presStyleCnt="8">
        <dgm:presLayoutVars>
          <dgm:chMax val="0"/>
          <dgm:chPref val="0"/>
        </dgm:presLayoutVars>
      </dgm:prSet>
      <dgm:spPr/>
    </dgm:pt>
    <dgm:pt modelId="{F516AB70-97D9-4AE0-AD08-D6D3196B1C1F}" type="pres">
      <dgm:prSet presAssocID="{3B7751E9-B842-4CBF-B8FD-A6AF054F81FB}" presName="Image" presStyleLbl="alignImgPlace1" presStyleIdx="1" presStyleCnt="8">
        <dgm:presLayoutVars>
          <dgm:chMax val="0"/>
          <dgm:chPref val="0"/>
        </dgm:presLayoutVars>
      </dgm:prSet>
      <dgm:spPr>
        <a:blipFill>
          <a:blip xmlns:r="http://schemas.openxmlformats.org/officeDocument/2006/relationships" r:embed="rId2">
            <a:extLst>
              <a:ext uri="{28A0092B-C50C-407E-A947-70E740481C1C}">
                <a14:useLocalDpi xmlns:a14="http://schemas.microsoft.com/office/drawing/2010/main" val="0"/>
              </a:ext>
            </a:extLst>
          </a:blip>
          <a:srcRect/>
          <a:stretch>
            <a:fillRect t="-1000" b="-1000"/>
          </a:stretch>
        </a:blipFill>
      </dgm:spPr>
    </dgm:pt>
    <dgm:pt modelId="{4588D90F-6C8C-445C-B9B5-A59CF364CFF7}" type="pres">
      <dgm:prSet presAssocID="{3B7751E9-B842-4CBF-B8FD-A6AF054F81FB}" presName="ChildComposite" presStyleCnt="0"/>
      <dgm:spPr/>
    </dgm:pt>
    <dgm:pt modelId="{E85D8F39-0365-4AFE-B57D-6D4F89AC8632}" type="pres">
      <dgm:prSet presAssocID="{3B7751E9-B842-4CBF-B8FD-A6AF054F81FB}" presName="Child" presStyleLbl="node1" presStyleIdx="0" presStyleCnt="0">
        <dgm:presLayoutVars>
          <dgm:chMax val="0"/>
          <dgm:chPref val="0"/>
          <dgm:bulletEnabled val="1"/>
        </dgm:presLayoutVars>
      </dgm:prSet>
      <dgm:spPr/>
    </dgm:pt>
    <dgm:pt modelId="{0A1A6BA3-B93E-489A-BFE6-3D44B83D2124}" type="pres">
      <dgm:prSet presAssocID="{3B7751E9-B842-4CBF-B8FD-A6AF054F81FB}" presName="Parent" presStyleLbl="revTx" presStyleIdx="1" presStyleCnt="8">
        <dgm:presLayoutVars>
          <dgm:chMax val="1"/>
          <dgm:chPref val="0"/>
          <dgm:bulletEnabled val="1"/>
        </dgm:presLayoutVars>
      </dgm:prSet>
      <dgm:spPr/>
    </dgm:pt>
    <dgm:pt modelId="{64ACBCE7-041F-4621-8C92-7ABDC1F3867B}" type="pres">
      <dgm:prSet presAssocID="{881B91C2-2D57-48E1-98DD-31A66D658E5F}" presName="sibTrans" presStyleCnt="0"/>
      <dgm:spPr/>
    </dgm:pt>
    <dgm:pt modelId="{2FD44110-0EE1-4EF5-83EA-A47EB8CB1487}" type="pres">
      <dgm:prSet presAssocID="{3724A3BE-2D20-4F6B-8CDE-AD66F3AACAEA}" presName="composite" presStyleCnt="0">
        <dgm:presLayoutVars>
          <dgm:chMax val="1"/>
          <dgm:chPref val="1"/>
        </dgm:presLayoutVars>
      </dgm:prSet>
      <dgm:spPr/>
    </dgm:pt>
    <dgm:pt modelId="{58D9A963-F0E1-4A62-8E97-D9439269B5BD}" type="pres">
      <dgm:prSet presAssocID="{3724A3BE-2D20-4F6B-8CDE-AD66F3AACAEA}" presName="Accent" presStyleLbl="trAlignAcc1" presStyleIdx="2" presStyleCnt="8">
        <dgm:presLayoutVars>
          <dgm:chMax val="0"/>
          <dgm:chPref val="0"/>
        </dgm:presLayoutVars>
      </dgm:prSet>
      <dgm:spPr/>
    </dgm:pt>
    <dgm:pt modelId="{AB5F0960-2782-44C2-9919-E4279EFFBB6A}" type="pres">
      <dgm:prSet presAssocID="{3724A3BE-2D20-4F6B-8CDE-AD66F3AACAEA}" presName="Image" presStyleLbl="alignImgPlace1" presStyleIdx="2" presStyleCnt="8">
        <dgm:presLayoutVars>
          <dgm:chMax val="0"/>
          <dgm:chPref val="0"/>
        </dgm:presLayoutVars>
      </dgm:prSet>
      <dgm:spPr>
        <a:blipFill>
          <a:blip xmlns:r="http://schemas.openxmlformats.org/officeDocument/2006/relationships" r:embed="rId3"/>
          <a:srcRect/>
          <a:stretch>
            <a:fillRect l="-1000" r="-1000"/>
          </a:stretch>
        </a:blipFill>
      </dgm:spPr>
    </dgm:pt>
    <dgm:pt modelId="{68DB4415-7520-48A8-959B-96ABE9191FC2}" type="pres">
      <dgm:prSet presAssocID="{3724A3BE-2D20-4F6B-8CDE-AD66F3AACAEA}" presName="ChildComposite" presStyleCnt="0"/>
      <dgm:spPr/>
    </dgm:pt>
    <dgm:pt modelId="{DED0F718-49A7-425E-B0F8-D083145BBFD3}" type="pres">
      <dgm:prSet presAssocID="{3724A3BE-2D20-4F6B-8CDE-AD66F3AACAEA}" presName="Child" presStyleLbl="node1" presStyleIdx="0" presStyleCnt="0">
        <dgm:presLayoutVars>
          <dgm:chMax val="0"/>
          <dgm:chPref val="0"/>
          <dgm:bulletEnabled val="1"/>
        </dgm:presLayoutVars>
      </dgm:prSet>
      <dgm:spPr/>
    </dgm:pt>
    <dgm:pt modelId="{E0E0AE2C-4857-4A2A-A45A-7416A1343B09}" type="pres">
      <dgm:prSet presAssocID="{3724A3BE-2D20-4F6B-8CDE-AD66F3AACAEA}" presName="Parent" presStyleLbl="revTx" presStyleIdx="2" presStyleCnt="8">
        <dgm:presLayoutVars>
          <dgm:chMax val="1"/>
          <dgm:chPref val="0"/>
          <dgm:bulletEnabled val="1"/>
        </dgm:presLayoutVars>
      </dgm:prSet>
      <dgm:spPr/>
    </dgm:pt>
    <dgm:pt modelId="{81D4A7B3-5EED-435F-A6B0-74AE212E598F}" type="pres">
      <dgm:prSet presAssocID="{90912D31-B2BE-430B-9D64-054047E356C9}" presName="sibTrans" presStyleCnt="0"/>
      <dgm:spPr/>
    </dgm:pt>
    <dgm:pt modelId="{873DB3D6-E87D-44D1-8D63-BF6367E711CE}" type="pres">
      <dgm:prSet presAssocID="{E7718F72-88CE-4055-8E7D-BD74BA7AC66D}" presName="composite" presStyleCnt="0">
        <dgm:presLayoutVars>
          <dgm:chMax val="1"/>
          <dgm:chPref val="1"/>
        </dgm:presLayoutVars>
      </dgm:prSet>
      <dgm:spPr/>
    </dgm:pt>
    <dgm:pt modelId="{DC8B2CAE-6A81-4209-97BD-751829CCE0A5}" type="pres">
      <dgm:prSet presAssocID="{E7718F72-88CE-4055-8E7D-BD74BA7AC66D}" presName="Accent" presStyleLbl="trAlignAcc1" presStyleIdx="3" presStyleCnt="8">
        <dgm:presLayoutVars>
          <dgm:chMax val="0"/>
          <dgm:chPref val="0"/>
        </dgm:presLayoutVars>
      </dgm:prSet>
      <dgm:spPr/>
    </dgm:pt>
    <dgm:pt modelId="{FE9AECD8-8535-4491-94CE-34709C127E16}" type="pres">
      <dgm:prSet presAssocID="{E7718F72-88CE-4055-8E7D-BD74BA7AC66D}" presName="Image" presStyleLbl="alignImgPlace1" presStyleIdx="3" presStyleCnt="8">
        <dgm:presLayoutVars>
          <dgm:chMax val="0"/>
          <dgm:chPref val="0"/>
        </dgm:presLayoutVars>
      </dgm:prSet>
      <dgm:spPr>
        <a:blipFill>
          <a:blip xmlns:r="http://schemas.openxmlformats.org/officeDocument/2006/relationships" r:embed="rId4">
            <a:extLst>
              <a:ext uri="{28A0092B-C50C-407E-A947-70E740481C1C}">
                <a14:useLocalDpi xmlns:a14="http://schemas.microsoft.com/office/drawing/2010/main" val="0"/>
              </a:ext>
            </a:extLst>
          </a:blip>
          <a:srcRect/>
          <a:stretch>
            <a:fillRect l="-10000" r="-10000"/>
          </a:stretch>
        </a:blipFill>
      </dgm:spPr>
    </dgm:pt>
    <dgm:pt modelId="{01C60FA3-4B0E-4ECE-A73C-A28D6F917640}" type="pres">
      <dgm:prSet presAssocID="{E7718F72-88CE-4055-8E7D-BD74BA7AC66D}" presName="ChildComposite" presStyleCnt="0"/>
      <dgm:spPr/>
    </dgm:pt>
    <dgm:pt modelId="{BECD9CA6-3F9F-4BE1-9C74-8D1A4F497410}" type="pres">
      <dgm:prSet presAssocID="{E7718F72-88CE-4055-8E7D-BD74BA7AC66D}" presName="Child" presStyleLbl="node1" presStyleIdx="0" presStyleCnt="0">
        <dgm:presLayoutVars>
          <dgm:chMax val="0"/>
          <dgm:chPref val="0"/>
          <dgm:bulletEnabled val="1"/>
        </dgm:presLayoutVars>
      </dgm:prSet>
      <dgm:spPr/>
    </dgm:pt>
    <dgm:pt modelId="{FD003CF8-D056-4B77-A093-1CA1F8267C7A}" type="pres">
      <dgm:prSet presAssocID="{E7718F72-88CE-4055-8E7D-BD74BA7AC66D}" presName="Parent" presStyleLbl="revTx" presStyleIdx="3" presStyleCnt="8">
        <dgm:presLayoutVars>
          <dgm:chMax val="1"/>
          <dgm:chPref val="0"/>
          <dgm:bulletEnabled val="1"/>
        </dgm:presLayoutVars>
      </dgm:prSet>
      <dgm:spPr/>
    </dgm:pt>
    <dgm:pt modelId="{E51FEDCA-5769-4A81-8F53-4788DEF00265}" type="pres">
      <dgm:prSet presAssocID="{32C112DE-66A5-4094-B85C-485F1EB8C163}" presName="sibTrans" presStyleCnt="0"/>
      <dgm:spPr/>
    </dgm:pt>
    <dgm:pt modelId="{767483FE-39A6-4CD8-90C4-1C3B547FFB16}" type="pres">
      <dgm:prSet presAssocID="{FA3E0688-DF29-4BCF-81B4-1C4B0EFB53DF}" presName="composite" presStyleCnt="0">
        <dgm:presLayoutVars>
          <dgm:chMax val="1"/>
          <dgm:chPref val="1"/>
        </dgm:presLayoutVars>
      </dgm:prSet>
      <dgm:spPr/>
    </dgm:pt>
    <dgm:pt modelId="{B971B34A-13EC-4288-B7E3-3008308F6EEB}" type="pres">
      <dgm:prSet presAssocID="{FA3E0688-DF29-4BCF-81B4-1C4B0EFB53DF}" presName="Accent" presStyleLbl="trAlignAcc1" presStyleIdx="4" presStyleCnt="8">
        <dgm:presLayoutVars>
          <dgm:chMax val="0"/>
          <dgm:chPref val="0"/>
        </dgm:presLayoutVars>
      </dgm:prSet>
      <dgm:spPr/>
    </dgm:pt>
    <dgm:pt modelId="{1BB94E9A-D172-469F-9120-8963BE57C14B}" type="pres">
      <dgm:prSet presAssocID="{FA3E0688-DF29-4BCF-81B4-1C4B0EFB53DF}" presName="Image" presStyleLbl="alignImgPlace1" presStyleIdx="4" presStyleCnt="8">
        <dgm:presLayoutVars>
          <dgm:chMax val="0"/>
          <dgm:chPref val="0"/>
        </dgm:presLayoutVars>
      </dgm:prSet>
      <dgm:spPr>
        <a:blipFill>
          <a:blip xmlns:r="http://schemas.openxmlformats.org/officeDocument/2006/relationships" r:embed="rId5">
            <a:extLst>
              <a:ext uri="{28A0092B-C50C-407E-A947-70E740481C1C}">
                <a14:useLocalDpi xmlns:a14="http://schemas.microsoft.com/office/drawing/2010/main" val="0"/>
              </a:ext>
            </a:extLst>
          </a:blip>
          <a:srcRect/>
          <a:stretch>
            <a:fillRect l="-15000" r="-15000"/>
          </a:stretch>
        </a:blipFill>
      </dgm:spPr>
    </dgm:pt>
    <dgm:pt modelId="{09B659F7-99E2-470E-999B-FBDB95550DAE}" type="pres">
      <dgm:prSet presAssocID="{FA3E0688-DF29-4BCF-81B4-1C4B0EFB53DF}" presName="ChildComposite" presStyleCnt="0"/>
      <dgm:spPr/>
    </dgm:pt>
    <dgm:pt modelId="{84FF6251-25C2-4103-A5EA-CEB5FFC799B2}" type="pres">
      <dgm:prSet presAssocID="{FA3E0688-DF29-4BCF-81B4-1C4B0EFB53DF}" presName="Child" presStyleLbl="node1" presStyleIdx="0" presStyleCnt="0">
        <dgm:presLayoutVars>
          <dgm:chMax val="0"/>
          <dgm:chPref val="0"/>
          <dgm:bulletEnabled val="1"/>
        </dgm:presLayoutVars>
      </dgm:prSet>
      <dgm:spPr/>
    </dgm:pt>
    <dgm:pt modelId="{FA5F76C6-8711-48E6-9F77-6057D8CC4B20}" type="pres">
      <dgm:prSet presAssocID="{FA3E0688-DF29-4BCF-81B4-1C4B0EFB53DF}" presName="Parent" presStyleLbl="revTx" presStyleIdx="4" presStyleCnt="8">
        <dgm:presLayoutVars>
          <dgm:chMax val="1"/>
          <dgm:chPref val="0"/>
          <dgm:bulletEnabled val="1"/>
        </dgm:presLayoutVars>
      </dgm:prSet>
      <dgm:spPr/>
    </dgm:pt>
    <dgm:pt modelId="{13AF7985-69E7-41D7-B2FE-A3A5206E5689}" type="pres">
      <dgm:prSet presAssocID="{0DFC79CB-10FF-4F46-BF6A-F5813E368A2F}" presName="sibTrans" presStyleCnt="0"/>
      <dgm:spPr/>
    </dgm:pt>
    <dgm:pt modelId="{B7CCE1DA-B3B2-4CA7-8197-D4568DC422EA}" type="pres">
      <dgm:prSet presAssocID="{4B469D37-CD1F-47A6-B4A1-216E317EAE76}" presName="composite" presStyleCnt="0">
        <dgm:presLayoutVars>
          <dgm:chMax val="1"/>
          <dgm:chPref val="1"/>
        </dgm:presLayoutVars>
      </dgm:prSet>
      <dgm:spPr/>
    </dgm:pt>
    <dgm:pt modelId="{B1068A69-B444-4493-9BD6-53522D8B86A5}" type="pres">
      <dgm:prSet presAssocID="{4B469D37-CD1F-47A6-B4A1-216E317EAE76}" presName="Accent" presStyleLbl="trAlignAcc1" presStyleIdx="5" presStyleCnt="8">
        <dgm:presLayoutVars>
          <dgm:chMax val="0"/>
          <dgm:chPref val="0"/>
        </dgm:presLayoutVars>
      </dgm:prSet>
      <dgm:spPr/>
    </dgm:pt>
    <dgm:pt modelId="{F8D24BC1-948D-4C02-8D26-F85F5709DE28}" type="pres">
      <dgm:prSet presAssocID="{4B469D37-CD1F-47A6-B4A1-216E317EAE76}" presName="Image" presStyleLbl="alignImgPlace1" presStyleIdx="5" presStyleCnt="8">
        <dgm:presLayoutVars>
          <dgm:chMax val="0"/>
          <dgm:chPref val="0"/>
        </dgm:presLayoutVars>
      </dgm:prSet>
      <dgm:spPr>
        <a:blipFill>
          <a:blip xmlns:r="http://schemas.openxmlformats.org/officeDocument/2006/relationships" r:embed="rId6">
            <a:extLst>
              <a:ext uri="{28A0092B-C50C-407E-A947-70E740481C1C}">
                <a14:useLocalDpi xmlns:a14="http://schemas.microsoft.com/office/drawing/2010/main" val="0"/>
              </a:ext>
            </a:extLst>
          </a:blip>
          <a:srcRect/>
          <a:stretch>
            <a:fillRect l="-3000" r="-3000"/>
          </a:stretch>
        </a:blipFill>
      </dgm:spPr>
    </dgm:pt>
    <dgm:pt modelId="{4366B951-FFE2-4BFD-B463-D119174262A9}" type="pres">
      <dgm:prSet presAssocID="{4B469D37-CD1F-47A6-B4A1-216E317EAE76}" presName="ChildComposite" presStyleCnt="0"/>
      <dgm:spPr/>
    </dgm:pt>
    <dgm:pt modelId="{9C0CAE4E-7F31-4BDB-95B3-2D41AE5E86BD}" type="pres">
      <dgm:prSet presAssocID="{4B469D37-CD1F-47A6-B4A1-216E317EAE76}" presName="Child" presStyleLbl="node1" presStyleIdx="0" presStyleCnt="0">
        <dgm:presLayoutVars>
          <dgm:chMax val="0"/>
          <dgm:chPref val="0"/>
          <dgm:bulletEnabled val="1"/>
        </dgm:presLayoutVars>
      </dgm:prSet>
      <dgm:spPr/>
    </dgm:pt>
    <dgm:pt modelId="{74BAE07C-6918-434D-A150-3CC2F0173BB3}" type="pres">
      <dgm:prSet presAssocID="{4B469D37-CD1F-47A6-B4A1-216E317EAE76}" presName="Parent" presStyleLbl="revTx" presStyleIdx="5" presStyleCnt="8">
        <dgm:presLayoutVars>
          <dgm:chMax val="1"/>
          <dgm:chPref val="0"/>
          <dgm:bulletEnabled val="1"/>
        </dgm:presLayoutVars>
      </dgm:prSet>
      <dgm:spPr/>
    </dgm:pt>
    <dgm:pt modelId="{D91C6CD0-4136-4B21-9D96-70833558D5CF}" type="pres">
      <dgm:prSet presAssocID="{47066754-ACC4-44B1-A24B-D46D9B6AA389}" presName="sibTrans" presStyleCnt="0"/>
      <dgm:spPr/>
    </dgm:pt>
    <dgm:pt modelId="{2DD489D3-0F85-41F4-B3C9-18D6B72F696D}" type="pres">
      <dgm:prSet presAssocID="{732ED6A8-CB82-45D4-B5D7-AA564BB9CE94}" presName="composite" presStyleCnt="0">
        <dgm:presLayoutVars>
          <dgm:chMax val="1"/>
          <dgm:chPref val="1"/>
        </dgm:presLayoutVars>
      </dgm:prSet>
      <dgm:spPr/>
    </dgm:pt>
    <dgm:pt modelId="{C2517CB3-C8DF-4A51-A3D4-B4AE01B4FD24}" type="pres">
      <dgm:prSet presAssocID="{732ED6A8-CB82-45D4-B5D7-AA564BB9CE94}" presName="Accent" presStyleLbl="trAlignAcc1" presStyleIdx="6" presStyleCnt="8">
        <dgm:presLayoutVars>
          <dgm:chMax val="0"/>
          <dgm:chPref val="0"/>
        </dgm:presLayoutVars>
      </dgm:prSet>
      <dgm:spPr/>
    </dgm:pt>
    <dgm:pt modelId="{6C971C7F-7E71-4981-8458-D206FBDBA405}" type="pres">
      <dgm:prSet presAssocID="{732ED6A8-CB82-45D4-B5D7-AA564BB9CE94}" presName="Image" presStyleLbl="alignImgPlace1" presStyleIdx="6" presStyleCnt="8">
        <dgm:presLayoutVars>
          <dgm:chMax val="0"/>
          <dgm:chPref val="0"/>
        </dgm:presLayoutVars>
      </dgm:prSet>
      <dgm:spPr>
        <a:blipFill>
          <a:blip xmlns:r="http://schemas.openxmlformats.org/officeDocument/2006/relationships" r:embed="rId7">
            <a:extLst>
              <a:ext uri="{96DAC541-7B7A-43D3-8B79-37D633B846F1}">
                <asvg:svgBlip xmlns:asvg="http://schemas.microsoft.com/office/drawing/2016/SVG/main" r:embed="rId8"/>
              </a:ext>
            </a:extLst>
          </a:blip>
          <a:srcRect/>
          <a:stretch>
            <a:fillRect l="-1000" r="-1000"/>
          </a:stretch>
        </a:blipFill>
      </dgm:spPr>
      <dgm:extLst>
        <a:ext uri="{E40237B7-FDA0-4F09-8148-C483321AD2D9}">
          <dgm14:cNvPr xmlns:dgm14="http://schemas.microsoft.com/office/drawing/2010/diagram" id="0" name="" descr="Image with solid fill"/>
        </a:ext>
      </dgm:extLst>
    </dgm:pt>
    <dgm:pt modelId="{D94004AA-1F4D-4685-B014-B310A3AC020E}" type="pres">
      <dgm:prSet presAssocID="{732ED6A8-CB82-45D4-B5D7-AA564BB9CE94}" presName="ChildComposite" presStyleCnt="0"/>
      <dgm:spPr/>
    </dgm:pt>
    <dgm:pt modelId="{6AC28A18-77A6-408C-9791-76DD35A924AF}" type="pres">
      <dgm:prSet presAssocID="{732ED6A8-CB82-45D4-B5D7-AA564BB9CE94}" presName="Child" presStyleLbl="node1" presStyleIdx="0" presStyleCnt="0">
        <dgm:presLayoutVars>
          <dgm:chMax val="0"/>
          <dgm:chPref val="0"/>
          <dgm:bulletEnabled val="1"/>
        </dgm:presLayoutVars>
      </dgm:prSet>
      <dgm:spPr/>
    </dgm:pt>
    <dgm:pt modelId="{B8653E58-78A5-40E1-AEAC-3A82C81CDAA1}" type="pres">
      <dgm:prSet presAssocID="{732ED6A8-CB82-45D4-B5D7-AA564BB9CE94}" presName="Parent" presStyleLbl="revTx" presStyleIdx="6" presStyleCnt="8">
        <dgm:presLayoutVars>
          <dgm:chMax val="1"/>
          <dgm:chPref val="0"/>
          <dgm:bulletEnabled val="1"/>
        </dgm:presLayoutVars>
      </dgm:prSet>
      <dgm:spPr/>
    </dgm:pt>
    <dgm:pt modelId="{CB8796F1-8CD2-4B2E-B2C2-71BF96463E2A}" type="pres">
      <dgm:prSet presAssocID="{125AFB98-5F7C-4574-8DFE-EBD16DA40AD9}" presName="sibTrans" presStyleCnt="0"/>
      <dgm:spPr/>
    </dgm:pt>
    <dgm:pt modelId="{7F3C07AE-7224-4F57-974C-246C658D85D7}" type="pres">
      <dgm:prSet presAssocID="{40980991-5D1E-42ED-8AC1-97070EC14CC7}" presName="composite" presStyleCnt="0">
        <dgm:presLayoutVars>
          <dgm:chMax val="1"/>
          <dgm:chPref val="1"/>
        </dgm:presLayoutVars>
      </dgm:prSet>
      <dgm:spPr/>
    </dgm:pt>
    <dgm:pt modelId="{3EF3B44B-B5A2-4A0F-9C62-B5B1B644ED14}" type="pres">
      <dgm:prSet presAssocID="{40980991-5D1E-42ED-8AC1-97070EC14CC7}" presName="Accent" presStyleLbl="trAlignAcc1" presStyleIdx="7" presStyleCnt="8">
        <dgm:presLayoutVars>
          <dgm:chMax val="0"/>
          <dgm:chPref val="0"/>
        </dgm:presLayoutVars>
      </dgm:prSet>
      <dgm:spPr/>
    </dgm:pt>
    <dgm:pt modelId="{4FB30A76-6506-4281-BD38-AFB086781705}" type="pres">
      <dgm:prSet presAssocID="{40980991-5D1E-42ED-8AC1-97070EC14CC7}" presName="Image" presStyleLbl="alignImgPlace1" presStyleIdx="7" presStyleCnt="8">
        <dgm:presLayoutVars>
          <dgm:chMax val="0"/>
          <dgm:chPref val="0"/>
        </dgm:presLayoutVars>
      </dgm:prSet>
      <dgm:spPr>
        <a:blipFill>
          <a:blip xmlns:r="http://schemas.openxmlformats.org/officeDocument/2006/relationships" r:embed="rId9">
            <a:extLst>
              <a:ext uri="{96DAC541-7B7A-43D3-8B79-37D633B846F1}">
                <asvg:svgBlip xmlns:asvg="http://schemas.microsoft.com/office/drawing/2016/SVG/main" r:embed="rId10"/>
              </a:ext>
            </a:extLst>
          </a:blip>
          <a:srcRect/>
          <a:stretch>
            <a:fillRect l="-1000" r="-1000"/>
          </a:stretch>
        </a:blipFill>
      </dgm:spPr>
      <dgm:extLst>
        <a:ext uri="{E40237B7-FDA0-4F09-8148-C483321AD2D9}">
          <dgm14:cNvPr xmlns:dgm14="http://schemas.microsoft.com/office/drawing/2010/diagram" id="0" name="" descr="Binary with solid fill"/>
        </a:ext>
      </dgm:extLst>
    </dgm:pt>
    <dgm:pt modelId="{1470CE09-3B85-4527-B9D5-DE878702BB4D}" type="pres">
      <dgm:prSet presAssocID="{40980991-5D1E-42ED-8AC1-97070EC14CC7}" presName="ChildComposite" presStyleCnt="0"/>
      <dgm:spPr/>
    </dgm:pt>
    <dgm:pt modelId="{F27D0EFB-F146-4217-8D41-649F1B30E353}" type="pres">
      <dgm:prSet presAssocID="{40980991-5D1E-42ED-8AC1-97070EC14CC7}" presName="Child" presStyleLbl="node1" presStyleIdx="0" presStyleCnt="0">
        <dgm:presLayoutVars>
          <dgm:chMax val="0"/>
          <dgm:chPref val="0"/>
          <dgm:bulletEnabled val="1"/>
        </dgm:presLayoutVars>
      </dgm:prSet>
      <dgm:spPr/>
    </dgm:pt>
    <dgm:pt modelId="{72D2CEF2-4B96-4F6C-B4F2-8D1CA2065F09}" type="pres">
      <dgm:prSet presAssocID="{40980991-5D1E-42ED-8AC1-97070EC14CC7}" presName="Parent" presStyleLbl="revTx" presStyleIdx="7" presStyleCnt="8">
        <dgm:presLayoutVars>
          <dgm:chMax val="1"/>
          <dgm:chPref val="0"/>
          <dgm:bulletEnabled val="1"/>
        </dgm:presLayoutVars>
      </dgm:prSet>
      <dgm:spPr/>
    </dgm:pt>
  </dgm:ptLst>
  <dgm:cxnLst>
    <dgm:cxn modelId="{932E1009-7EE4-4103-ACFB-76E51878EB32}" srcId="{45209BBA-21C8-4D7A-B5E5-01B3D89C2970}" destId="{4B469D37-CD1F-47A6-B4A1-216E317EAE76}" srcOrd="5" destOrd="0" parTransId="{0407489C-2F6B-4DAD-803F-7F7D22E8AC98}" sibTransId="{47066754-ACC4-44B1-A24B-D46D9B6AA389}"/>
    <dgm:cxn modelId="{0AADDA12-BAEE-40B0-BA78-D2A9E970AB5B}" type="presOf" srcId="{732ED6A8-CB82-45D4-B5D7-AA564BB9CE94}" destId="{B8653E58-78A5-40E1-AEAC-3A82C81CDAA1}" srcOrd="0" destOrd="0" presId="urn:microsoft.com/office/officeart/2008/layout/CaptionedPictures"/>
    <dgm:cxn modelId="{FB4F0D16-BB9C-44DC-A84A-B3516A7BCB19}" srcId="{45209BBA-21C8-4D7A-B5E5-01B3D89C2970}" destId="{3B7751E9-B842-4CBF-B8FD-A6AF054F81FB}" srcOrd="1" destOrd="0" parTransId="{C5D471AD-36EA-4BCB-9B41-01D4E0FC5D34}" sibTransId="{881B91C2-2D57-48E1-98DD-31A66D658E5F}"/>
    <dgm:cxn modelId="{CBCE0320-E719-45D2-8E73-9A074F1F0870}" type="presOf" srcId="{45209BBA-21C8-4D7A-B5E5-01B3D89C2970}" destId="{55688F07-4597-4891-B423-83D882BB047C}" srcOrd="0" destOrd="0" presId="urn:microsoft.com/office/officeart/2008/layout/CaptionedPictures"/>
    <dgm:cxn modelId="{D3E6FC35-28E3-4F73-B0BF-4B5DCD88D4A3}" type="presOf" srcId="{3724A3BE-2D20-4F6B-8CDE-AD66F3AACAEA}" destId="{E0E0AE2C-4857-4A2A-A45A-7416A1343B09}" srcOrd="0" destOrd="0" presId="urn:microsoft.com/office/officeart/2008/layout/CaptionedPictures"/>
    <dgm:cxn modelId="{B7547966-3DC1-46EC-AAF0-BAEE2A14DAE9}" type="presOf" srcId="{0D768AA0-6460-4E1E-BC3E-4C4009AD2F5D}" destId="{652498FC-11B6-4757-A45C-C112488CDCD4}" srcOrd="0" destOrd="0" presId="urn:microsoft.com/office/officeart/2008/layout/CaptionedPictures"/>
    <dgm:cxn modelId="{F6534948-139E-4CB2-BD83-3059B7F18609}" type="presOf" srcId="{E7718F72-88CE-4055-8E7D-BD74BA7AC66D}" destId="{FD003CF8-D056-4B77-A093-1CA1F8267C7A}" srcOrd="0" destOrd="0" presId="urn:microsoft.com/office/officeart/2008/layout/CaptionedPictures"/>
    <dgm:cxn modelId="{4F673074-E680-4C8C-97DE-1A1DB7BF8252}" srcId="{45209BBA-21C8-4D7A-B5E5-01B3D89C2970}" destId="{3724A3BE-2D20-4F6B-8CDE-AD66F3AACAEA}" srcOrd="2" destOrd="0" parTransId="{3D6D7BF6-BA3B-42D0-A16B-081FEE7FDCF9}" sibTransId="{90912D31-B2BE-430B-9D64-054047E356C9}"/>
    <dgm:cxn modelId="{7F2A8A55-1F4F-47D3-B862-9EF77C921B47}" type="presOf" srcId="{FA3E0688-DF29-4BCF-81B4-1C4B0EFB53DF}" destId="{FA5F76C6-8711-48E6-9F77-6057D8CC4B20}" srcOrd="0" destOrd="0" presId="urn:microsoft.com/office/officeart/2008/layout/CaptionedPictures"/>
    <dgm:cxn modelId="{F9CDAE85-C140-4FB2-90F0-CA44AF3923E7}" type="presOf" srcId="{3B7751E9-B842-4CBF-B8FD-A6AF054F81FB}" destId="{0A1A6BA3-B93E-489A-BFE6-3D44B83D2124}" srcOrd="0" destOrd="0" presId="urn:microsoft.com/office/officeart/2008/layout/CaptionedPictures"/>
    <dgm:cxn modelId="{680EF78D-11F2-4D04-8563-DBF05FC7F919}" type="presOf" srcId="{40980991-5D1E-42ED-8AC1-97070EC14CC7}" destId="{72D2CEF2-4B96-4F6C-B4F2-8D1CA2065F09}" srcOrd="0" destOrd="0" presId="urn:microsoft.com/office/officeart/2008/layout/CaptionedPictures"/>
    <dgm:cxn modelId="{1EFE4392-1052-47F3-89ED-54FFE44599BD}" type="presOf" srcId="{4B469D37-CD1F-47A6-B4A1-216E317EAE76}" destId="{74BAE07C-6918-434D-A150-3CC2F0173BB3}" srcOrd="0" destOrd="0" presId="urn:microsoft.com/office/officeart/2008/layout/CaptionedPictures"/>
    <dgm:cxn modelId="{B7E19E99-32E2-4244-BE67-DAF05E3E59CA}" srcId="{45209BBA-21C8-4D7A-B5E5-01B3D89C2970}" destId="{40980991-5D1E-42ED-8AC1-97070EC14CC7}" srcOrd="7" destOrd="0" parTransId="{F2738CB8-9733-4AA3-BC2A-55873149139A}" sibTransId="{A514BA5D-CEA6-4510-BD37-F3BB67B15891}"/>
    <dgm:cxn modelId="{6294FEBB-20B5-4FAD-8B99-BBA2B9D2A807}" srcId="{45209BBA-21C8-4D7A-B5E5-01B3D89C2970}" destId="{FA3E0688-DF29-4BCF-81B4-1C4B0EFB53DF}" srcOrd="4" destOrd="0" parTransId="{6F6E8FF4-05D1-4623-92D3-08DE9B162F8E}" sibTransId="{0DFC79CB-10FF-4F46-BF6A-F5813E368A2F}"/>
    <dgm:cxn modelId="{5C2360E2-D59C-4945-AA55-16BC36B8C213}" srcId="{45209BBA-21C8-4D7A-B5E5-01B3D89C2970}" destId="{0D768AA0-6460-4E1E-BC3E-4C4009AD2F5D}" srcOrd="0" destOrd="0" parTransId="{97EF4DD8-2EDA-4BE2-B4F2-09EF98C0C5DA}" sibTransId="{E01DEA7E-7733-4E32-84CD-7A20747007F2}"/>
    <dgm:cxn modelId="{21F3BBF1-B5E1-45A8-9DD3-9D96D6659387}" srcId="{45209BBA-21C8-4D7A-B5E5-01B3D89C2970}" destId="{732ED6A8-CB82-45D4-B5D7-AA564BB9CE94}" srcOrd="6" destOrd="0" parTransId="{C8A0F4CB-3062-462B-BA25-62264EC4F761}" sibTransId="{125AFB98-5F7C-4574-8DFE-EBD16DA40AD9}"/>
    <dgm:cxn modelId="{6F81DCFB-FC25-4A7E-A236-56F10285C183}" srcId="{45209BBA-21C8-4D7A-B5E5-01B3D89C2970}" destId="{E7718F72-88CE-4055-8E7D-BD74BA7AC66D}" srcOrd="3" destOrd="0" parTransId="{3376588C-0D30-4684-8F29-3211907C6FF2}" sibTransId="{32C112DE-66A5-4094-B85C-485F1EB8C163}"/>
    <dgm:cxn modelId="{F6A88498-ED34-48B5-808F-28AE19A2E2B1}" type="presParOf" srcId="{55688F07-4597-4891-B423-83D882BB047C}" destId="{B7A744FC-1D78-439A-921E-E16612854986}" srcOrd="0" destOrd="0" presId="urn:microsoft.com/office/officeart/2008/layout/CaptionedPictures"/>
    <dgm:cxn modelId="{CB3EBEE6-F41D-4CD1-85F6-12CB49BFA1A8}" type="presParOf" srcId="{B7A744FC-1D78-439A-921E-E16612854986}" destId="{00175D0E-D329-43FE-89B4-F4954C75A3CD}" srcOrd="0" destOrd="0" presId="urn:microsoft.com/office/officeart/2008/layout/CaptionedPictures"/>
    <dgm:cxn modelId="{529EAE43-C53E-495D-91E3-CA032F83612C}" type="presParOf" srcId="{B7A744FC-1D78-439A-921E-E16612854986}" destId="{0D33E443-8FB4-457D-A160-F68E67AC5B90}" srcOrd="1" destOrd="0" presId="urn:microsoft.com/office/officeart/2008/layout/CaptionedPictures"/>
    <dgm:cxn modelId="{66E01F7A-63A7-47F7-B611-7801F6B57A5D}" type="presParOf" srcId="{B7A744FC-1D78-439A-921E-E16612854986}" destId="{1808D2DB-732B-43AD-A321-1BF1B7B0B65C}" srcOrd="2" destOrd="0" presId="urn:microsoft.com/office/officeart/2008/layout/CaptionedPictures"/>
    <dgm:cxn modelId="{3636A2D9-A993-4467-AC8D-4AAEF5EA523B}" type="presParOf" srcId="{1808D2DB-732B-43AD-A321-1BF1B7B0B65C}" destId="{538A943B-7512-4150-AE40-BD43F66EADF1}" srcOrd="0" destOrd="0" presId="urn:microsoft.com/office/officeart/2008/layout/CaptionedPictures"/>
    <dgm:cxn modelId="{07B3955F-E9E2-48B6-BCC3-B91D1A8F4298}" type="presParOf" srcId="{1808D2DB-732B-43AD-A321-1BF1B7B0B65C}" destId="{652498FC-11B6-4757-A45C-C112488CDCD4}" srcOrd="1" destOrd="0" presId="urn:microsoft.com/office/officeart/2008/layout/CaptionedPictures"/>
    <dgm:cxn modelId="{3A76808C-B67C-4519-8201-B7B5A9EEB082}" type="presParOf" srcId="{55688F07-4597-4891-B423-83D882BB047C}" destId="{5EF966A8-4CD2-432B-99ED-2F457B882FCC}" srcOrd="1" destOrd="0" presId="urn:microsoft.com/office/officeart/2008/layout/CaptionedPictures"/>
    <dgm:cxn modelId="{8DAC45C6-C25A-43C8-B0F0-2D230BF42898}" type="presParOf" srcId="{55688F07-4597-4891-B423-83D882BB047C}" destId="{24E39C99-BAC2-4FB8-A8B9-3659CC028C14}" srcOrd="2" destOrd="0" presId="urn:microsoft.com/office/officeart/2008/layout/CaptionedPictures"/>
    <dgm:cxn modelId="{7B5D001D-F918-4B49-9D87-DF3B3F0080E7}" type="presParOf" srcId="{24E39C99-BAC2-4FB8-A8B9-3659CC028C14}" destId="{4423C4C7-DD2F-4150-89B2-5A415A8C2AF3}" srcOrd="0" destOrd="0" presId="urn:microsoft.com/office/officeart/2008/layout/CaptionedPictures"/>
    <dgm:cxn modelId="{2E0CBB4A-F30F-402C-B7A7-1B0AE8726821}" type="presParOf" srcId="{24E39C99-BAC2-4FB8-A8B9-3659CC028C14}" destId="{F516AB70-97D9-4AE0-AD08-D6D3196B1C1F}" srcOrd="1" destOrd="0" presId="urn:microsoft.com/office/officeart/2008/layout/CaptionedPictures"/>
    <dgm:cxn modelId="{93CCCB93-CF9B-4DEC-BEF7-FCC2F0994A41}" type="presParOf" srcId="{24E39C99-BAC2-4FB8-A8B9-3659CC028C14}" destId="{4588D90F-6C8C-445C-B9B5-A59CF364CFF7}" srcOrd="2" destOrd="0" presId="urn:microsoft.com/office/officeart/2008/layout/CaptionedPictures"/>
    <dgm:cxn modelId="{666F3258-2C6D-411A-8C06-F87A08298AF6}" type="presParOf" srcId="{4588D90F-6C8C-445C-B9B5-A59CF364CFF7}" destId="{E85D8F39-0365-4AFE-B57D-6D4F89AC8632}" srcOrd="0" destOrd="0" presId="urn:microsoft.com/office/officeart/2008/layout/CaptionedPictures"/>
    <dgm:cxn modelId="{472A7A02-7E59-4A29-88D5-A0D89F697B36}" type="presParOf" srcId="{4588D90F-6C8C-445C-B9B5-A59CF364CFF7}" destId="{0A1A6BA3-B93E-489A-BFE6-3D44B83D2124}" srcOrd="1" destOrd="0" presId="urn:microsoft.com/office/officeart/2008/layout/CaptionedPictures"/>
    <dgm:cxn modelId="{8E9BD261-87ED-4843-8683-EDE953D107E0}" type="presParOf" srcId="{55688F07-4597-4891-B423-83D882BB047C}" destId="{64ACBCE7-041F-4621-8C92-7ABDC1F3867B}" srcOrd="3" destOrd="0" presId="urn:microsoft.com/office/officeart/2008/layout/CaptionedPictures"/>
    <dgm:cxn modelId="{D412E4B2-D90C-497F-829B-4A08713B557F}" type="presParOf" srcId="{55688F07-4597-4891-B423-83D882BB047C}" destId="{2FD44110-0EE1-4EF5-83EA-A47EB8CB1487}" srcOrd="4" destOrd="0" presId="urn:microsoft.com/office/officeart/2008/layout/CaptionedPictures"/>
    <dgm:cxn modelId="{33BCA3B8-2105-4A02-AA07-3B5E5FD9A79B}" type="presParOf" srcId="{2FD44110-0EE1-4EF5-83EA-A47EB8CB1487}" destId="{58D9A963-F0E1-4A62-8E97-D9439269B5BD}" srcOrd="0" destOrd="0" presId="urn:microsoft.com/office/officeart/2008/layout/CaptionedPictures"/>
    <dgm:cxn modelId="{FB1FE175-E0F8-4F49-A5FB-273B5AB32D7B}" type="presParOf" srcId="{2FD44110-0EE1-4EF5-83EA-A47EB8CB1487}" destId="{AB5F0960-2782-44C2-9919-E4279EFFBB6A}" srcOrd="1" destOrd="0" presId="urn:microsoft.com/office/officeart/2008/layout/CaptionedPictures"/>
    <dgm:cxn modelId="{089FF317-2907-41B5-8B25-37179BBE5B0C}" type="presParOf" srcId="{2FD44110-0EE1-4EF5-83EA-A47EB8CB1487}" destId="{68DB4415-7520-48A8-959B-96ABE9191FC2}" srcOrd="2" destOrd="0" presId="urn:microsoft.com/office/officeart/2008/layout/CaptionedPictures"/>
    <dgm:cxn modelId="{2C6D2B69-8999-475D-9E63-61D2D9A06092}" type="presParOf" srcId="{68DB4415-7520-48A8-959B-96ABE9191FC2}" destId="{DED0F718-49A7-425E-B0F8-D083145BBFD3}" srcOrd="0" destOrd="0" presId="urn:microsoft.com/office/officeart/2008/layout/CaptionedPictures"/>
    <dgm:cxn modelId="{9FB8A377-95BF-46A2-A5A0-96D8B20AE063}" type="presParOf" srcId="{68DB4415-7520-48A8-959B-96ABE9191FC2}" destId="{E0E0AE2C-4857-4A2A-A45A-7416A1343B09}" srcOrd="1" destOrd="0" presId="urn:microsoft.com/office/officeart/2008/layout/CaptionedPictures"/>
    <dgm:cxn modelId="{303BA835-0297-4469-844D-4E689E1447B4}" type="presParOf" srcId="{55688F07-4597-4891-B423-83D882BB047C}" destId="{81D4A7B3-5EED-435F-A6B0-74AE212E598F}" srcOrd="5" destOrd="0" presId="urn:microsoft.com/office/officeart/2008/layout/CaptionedPictures"/>
    <dgm:cxn modelId="{7815F4F0-2DC4-4EF2-9DE4-236FCE7E1B06}" type="presParOf" srcId="{55688F07-4597-4891-B423-83D882BB047C}" destId="{873DB3D6-E87D-44D1-8D63-BF6367E711CE}" srcOrd="6" destOrd="0" presId="urn:microsoft.com/office/officeart/2008/layout/CaptionedPictures"/>
    <dgm:cxn modelId="{3B125F31-18E8-403E-977A-1A101C31000A}" type="presParOf" srcId="{873DB3D6-E87D-44D1-8D63-BF6367E711CE}" destId="{DC8B2CAE-6A81-4209-97BD-751829CCE0A5}" srcOrd="0" destOrd="0" presId="urn:microsoft.com/office/officeart/2008/layout/CaptionedPictures"/>
    <dgm:cxn modelId="{858E6575-C981-424C-8440-8FD1A10BABAE}" type="presParOf" srcId="{873DB3D6-E87D-44D1-8D63-BF6367E711CE}" destId="{FE9AECD8-8535-4491-94CE-34709C127E16}" srcOrd="1" destOrd="0" presId="urn:microsoft.com/office/officeart/2008/layout/CaptionedPictures"/>
    <dgm:cxn modelId="{F4A73363-6093-4F9F-A27B-D3136B1AB62B}" type="presParOf" srcId="{873DB3D6-E87D-44D1-8D63-BF6367E711CE}" destId="{01C60FA3-4B0E-4ECE-A73C-A28D6F917640}" srcOrd="2" destOrd="0" presId="urn:microsoft.com/office/officeart/2008/layout/CaptionedPictures"/>
    <dgm:cxn modelId="{AAF01DDC-ACF5-4D25-BD56-9EFED5CBF7C6}" type="presParOf" srcId="{01C60FA3-4B0E-4ECE-A73C-A28D6F917640}" destId="{BECD9CA6-3F9F-4BE1-9C74-8D1A4F497410}" srcOrd="0" destOrd="0" presId="urn:microsoft.com/office/officeart/2008/layout/CaptionedPictures"/>
    <dgm:cxn modelId="{B48B823F-0A13-438D-85A1-C9D43B0FB8D2}" type="presParOf" srcId="{01C60FA3-4B0E-4ECE-A73C-A28D6F917640}" destId="{FD003CF8-D056-4B77-A093-1CA1F8267C7A}" srcOrd="1" destOrd="0" presId="urn:microsoft.com/office/officeart/2008/layout/CaptionedPictures"/>
    <dgm:cxn modelId="{AF7523E6-D8AA-4B60-89AB-59AA5AE223F3}" type="presParOf" srcId="{55688F07-4597-4891-B423-83D882BB047C}" destId="{E51FEDCA-5769-4A81-8F53-4788DEF00265}" srcOrd="7" destOrd="0" presId="urn:microsoft.com/office/officeart/2008/layout/CaptionedPictures"/>
    <dgm:cxn modelId="{A203F530-AF22-46EC-B06B-623EDA8F9AB9}" type="presParOf" srcId="{55688F07-4597-4891-B423-83D882BB047C}" destId="{767483FE-39A6-4CD8-90C4-1C3B547FFB16}" srcOrd="8" destOrd="0" presId="urn:microsoft.com/office/officeart/2008/layout/CaptionedPictures"/>
    <dgm:cxn modelId="{4D8CF6F9-D9EA-4BD6-B1DF-94BA4C7E19DE}" type="presParOf" srcId="{767483FE-39A6-4CD8-90C4-1C3B547FFB16}" destId="{B971B34A-13EC-4288-B7E3-3008308F6EEB}" srcOrd="0" destOrd="0" presId="urn:microsoft.com/office/officeart/2008/layout/CaptionedPictures"/>
    <dgm:cxn modelId="{79B01CD2-3E89-4670-9443-1C7A2A9BA697}" type="presParOf" srcId="{767483FE-39A6-4CD8-90C4-1C3B547FFB16}" destId="{1BB94E9A-D172-469F-9120-8963BE57C14B}" srcOrd="1" destOrd="0" presId="urn:microsoft.com/office/officeart/2008/layout/CaptionedPictures"/>
    <dgm:cxn modelId="{E0625265-9830-46ED-B070-9A9B80375BBD}" type="presParOf" srcId="{767483FE-39A6-4CD8-90C4-1C3B547FFB16}" destId="{09B659F7-99E2-470E-999B-FBDB95550DAE}" srcOrd="2" destOrd="0" presId="urn:microsoft.com/office/officeart/2008/layout/CaptionedPictures"/>
    <dgm:cxn modelId="{F78D3F40-95D2-4527-A14B-6CDA5DFB6B3B}" type="presParOf" srcId="{09B659F7-99E2-470E-999B-FBDB95550DAE}" destId="{84FF6251-25C2-4103-A5EA-CEB5FFC799B2}" srcOrd="0" destOrd="0" presId="urn:microsoft.com/office/officeart/2008/layout/CaptionedPictures"/>
    <dgm:cxn modelId="{40EA9D06-7157-48C4-BEF1-D2C2226DAD3B}" type="presParOf" srcId="{09B659F7-99E2-470E-999B-FBDB95550DAE}" destId="{FA5F76C6-8711-48E6-9F77-6057D8CC4B20}" srcOrd="1" destOrd="0" presId="urn:microsoft.com/office/officeart/2008/layout/CaptionedPictures"/>
    <dgm:cxn modelId="{381145E0-388A-449B-A485-32DD1471F8CA}" type="presParOf" srcId="{55688F07-4597-4891-B423-83D882BB047C}" destId="{13AF7985-69E7-41D7-B2FE-A3A5206E5689}" srcOrd="9" destOrd="0" presId="urn:microsoft.com/office/officeart/2008/layout/CaptionedPictures"/>
    <dgm:cxn modelId="{10761A34-9940-4A58-BB22-37BE5050EE80}" type="presParOf" srcId="{55688F07-4597-4891-B423-83D882BB047C}" destId="{B7CCE1DA-B3B2-4CA7-8197-D4568DC422EA}" srcOrd="10" destOrd="0" presId="urn:microsoft.com/office/officeart/2008/layout/CaptionedPictures"/>
    <dgm:cxn modelId="{A9839ABA-FCDB-4129-9084-255A281B09FC}" type="presParOf" srcId="{B7CCE1DA-B3B2-4CA7-8197-D4568DC422EA}" destId="{B1068A69-B444-4493-9BD6-53522D8B86A5}" srcOrd="0" destOrd="0" presId="urn:microsoft.com/office/officeart/2008/layout/CaptionedPictures"/>
    <dgm:cxn modelId="{D6CFDD79-EB86-4E3D-9E46-859C0561E144}" type="presParOf" srcId="{B7CCE1DA-B3B2-4CA7-8197-D4568DC422EA}" destId="{F8D24BC1-948D-4C02-8D26-F85F5709DE28}" srcOrd="1" destOrd="0" presId="urn:microsoft.com/office/officeart/2008/layout/CaptionedPictures"/>
    <dgm:cxn modelId="{C4DC264D-6694-4A1A-9AC7-96B8E9583A0D}" type="presParOf" srcId="{B7CCE1DA-B3B2-4CA7-8197-D4568DC422EA}" destId="{4366B951-FFE2-4BFD-B463-D119174262A9}" srcOrd="2" destOrd="0" presId="urn:microsoft.com/office/officeart/2008/layout/CaptionedPictures"/>
    <dgm:cxn modelId="{7A7C3BB2-2D22-471A-B767-F00039A069D1}" type="presParOf" srcId="{4366B951-FFE2-4BFD-B463-D119174262A9}" destId="{9C0CAE4E-7F31-4BDB-95B3-2D41AE5E86BD}" srcOrd="0" destOrd="0" presId="urn:microsoft.com/office/officeart/2008/layout/CaptionedPictures"/>
    <dgm:cxn modelId="{9AEE2ECD-B94B-475C-BDE8-87EFF74F5596}" type="presParOf" srcId="{4366B951-FFE2-4BFD-B463-D119174262A9}" destId="{74BAE07C-6918-434D-A150-3CC2F0173BB3}" srcOrd="1" destOrd="0" presId="urn:microsoft.com/office/officeart/2008/layout/CaptionedPictures"/>
    <dgm:cxn modelId="{BB50AC30-6B0E-45ED-B70C-E99DAE2FDAF4}" type="presParOf" srcId="{55688F07-4597-4891-B423-83D882BB047C}" destId="{D91C6CD0-4136-4B21-9D96-70833558D5CF}" srcOrd="11" destOrd="0" presId="urn:microsoft.com/office/officeart/2008/layout/CaptionedPictures"/>
    <dgm:cxn modelId="{1856FF8A-178C-430C-A64D-B929768F9658}" type="presParOf" srcId="{55688F07-4597-4891-B423-83D882BB047C}" destId="{2DD489D3-0F85-41F4-B3C9-18D6B72F696D}" srcOrd="12" destOrd="0" presId="urn:microsoft.com/office/officeart/2008/layout/CaptionedPictures"/>
    <dgm:cxn modelId="{C32BBCD8-BBB8-4FE0-BF48-B657A3B6FFAA}" type="presParOf" srcId="{2DD489D3-0F85-41F4-B3C9-18D6B72F696D}" destId="{C2517CB3-C8DF-4A51-A3D4-B4AE01B4FD24}" srcOrd="0" destOrd="0" presId="urn:microsoft.com/office/officeart/2008/layout/CaptionedPictures"/>
    <dgm:cxn modelId="{C30BC96A-18B0-4375-B8BF-D2FE75D8C0EF}" type="presParOf" srcId="{2DD489D3-0F85-41F4-B3C9-18D6B72F696D}" destId="{6C971C7F-7E71-4981-8458-D206FBDBA405}" srcOrd="1" destOrd="0" presId="urn:microsoft.com/office/officeart/2008/layout/CaptionedPictures"/>
    <dgm:cxn modelId="{2B90B7CE-3919-4896-9102-AA62073D78A3}" type="presParOf" srcId="{2DD489D3-0F85-41F4-B3C9-18D6B72F696D}" destId="{D94004AA-1F4D-4685-B014-B310A3AC020E}" srcOrd="2" destOrd="0" presId="urn:microsoft.com/office/officeart/2008/layout/CaptionedPictures"/>
    <dgm:cxn modelId="{D6C629B4-0382-4090-A9DD-207341E01520}" type="presParOf" srcId="{D94004AA-1F4D-4685-B014-B310A3AC020E}" destId="{6AC28A18-77A6-408C-9791-76DD35A924AF}" srcOrd="0" destOrd="0" presId="urn:microsoft.com/office/officeart/2008/layout/CaptionedPictures"/>
    <dgm:cxn modelId="{76FD58A7-C7AB-4C7D-8D0D-1D1EAA708AC1}" type="presParOf" srcId="{D94004AA-1F4D-4685-B014-B310A3AC020E}" destId="{B8653E58-78A5-40E1-AEAC-3A82C81CDAA1}" srcOrd="1" destOrd="0" presId="urn:microsoft.com/office/officeart/2008/layout/CaptionedPictures"/>
    <dgm:cxn modelId="{CB627C50-29F4-45C9-AADD-C2B8DD3F968B}" type="presParOf" srcId="{55688F07-4597-4891-B423-83D882BB047C}" destId="{CB8796F1-8CD2-4B2E-B2C2-71BF96463E2A}" srcOrd="13" destOrd="0" presId="urn:microsoft.com/office/officeart/2008/layout/CaptionedPictures"/>
    <dgm:cxn modelId="{678C9C6A-BD1E-4E3B-9126-5096ACA6FC7F}" type="presParOf" srcId="{55688F07-4597-4891-B423-83D882BB047C}" destId="{7F3C07AE-7224-4F57-974C-246C658D85D7}" srcOrd="14" destOrd="0" presId="urn:microsoft.com/office/officeart/2008/layout/CaptionedPictures"/>
    <dgm:cxn modelId="{E5F30DE1-5192-4A74-B0CE-0B88B4A83B8E}" type="presParOf" srcId="{7F3C07AE-7224-4F57-974C-246C658D85D7}" destId="{3EF3B44B-B5A2-4A0F-9C62-B5B1B644ED14}" srcOrd="0" destOrd="0" presId="urn:microsoft.com/office/officeart/2008/layout/CaptionedPictures"/>
    <dgm:cxn modelId="{F1854350-D382-43E9-BE45-DE09F3C5E102}" type="presParOf" srcId="{7F3C07AE-7224-4F57-974C-246C658D85D7}" destId="{4FB30A76-6506-4281-BD38-AFB086781705}" srcOrd="1" destOrd="0" presId="urn:microsoft.com/office/officeart/2008/layout/CaptionedPictures"/>
    <dgm:cxn modelId="{F6303DB7-4825-4591-AF38-6F8D012476E5}" type="presParOf" srcId="{7F3C07AE-7224-4F57-974C-246C658D85D7}" destId="{1470CE09-3B85-4527-B9D5-DE878702BB4D}" srcOrd="2" destOrd="0" presId="urn:microsoft.com/office/officeart/2008/layout/CaptionedPictures"/>
    <dgm:cxn modelId="{C3A66CFB-5280-4295-82C3-7DDF271BCB92}" type="presParOf" srcId="{1470CE09-3B85-4527-B9D5-DE878702BB4D}" destId="{F27D0EFB-F146-4217-8D41-649F1B30E353}" srcOrd="0" destOrd="0" presId="urn:microsoft.com/office/officeart/2008/layout/CaptionedPictures"/>
    <dgm:cxn modelId="{A5056CF5-C9ED-4D66-A773-AB2AB37BB302}" type="presParOf" srcId="{1470CE09-3B85-4527-B9D5-DE878702BB4D}" destId="{72D2CEF2-4B96-4F6C-B4F2-8D1CA2065F09}" srcOrd="1" destOrd="0" presId="urn:microsoft.com/office/officeart/2008/layout/CaptionedPictures"/>
  </dgm:cxnLst>
  <dgm:bg/>
  <dgm:whole/>
  <dgm:extLst>
    <a:ext uri="http://schemas.microsoft.com/office/drawing/2008/diagram">
      <dsp:dataModelExt xmlns:dsp="http://schemas.microsoft.com/office/drawing/2008/diagram" relId="rId19"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2A8F67D6-2AA0-41D9-BCE8-70A485BA4D77}" type="doc">
      <dgm:prSet loTypeId="urn:microsoft.com/office/officeart/2005/8/layout/hList6" loCatId="list" qsTypeId="urn:microsoft.com/office/officeart/2005/8/quickstyle/simple1" qsCatId="simple" csTypeId="urn:microsoft.com/office/officeart/2005/8/colors/accent1_2" csCatId="accent1" phldr="1"/>
      <dgm:spPr/>
      <dgm:t>
        <a:bodyPr/>
        <a:lstStyle/>
        <a:p>
          <a:endParaRPr lang="en-US"/>
        </a:p>
      </dgm:t>
    </dgm:pt>
    <dgm:pt modelId="{42DF6779-3385-46D4-A7BF-0B14A19D01ED}">
      <dgm:prSet custT="1"/>
      <dgm:spPr/>
      <dgm:t>
        <a:bodyPr/>
        <a:lstStyle/>
        <a:p>
          <a:r>
            <a:rPr lang="en-US" sz="1400" b="0" i="0" dirty="0"/>
            <a:t>Azure Blob</a:t>
          </a:r>
          <a:endParaRPr lang="en-US" sz="1400" dirty="0"/>
        </a:p>
      </dgm:t>
    </dgm:pt>
    <dgm:pt modelId="{1F132B16-536D-4380-BB9F-6C4E695AD845}" type="parTrans" cxnId="{D2A44033-A25C-4DF1-8D99-84C36C81BB57}">
      <dgm:prSet/>
      <dgm:spPr/>
      <dgm:t>
        <a:bodyPr/>
        <a:lstStyle/>
        <a:p>
          <a:endParaRPr lang="en-US" sz="1200"/>
        </a:p>
      </dgm:t>
    </dgm:pt>
    <dgm:pt modelId="{FE4C4784-01F4-4BB6-97EA-93D6D289BB08}" type="sibTrans" cxnId="{D2A44033-A25C-4DF1-8D99-84C36C81BB57}">
      <dgm:prSet/>
      <dgm:spPr/>
      <dgm:t>
        <a:bodyPr/>
        <a:lstStyle/>
        <a:p>
          <a:endParaRPr lang="en-US" sz="1200"/>
        </a:p>
      </dgm:t>
    </dgm:pt>
    <dgm:pt modelId="{93FE1311-7C8B-48AC-AF67-65F263D57311}">
      <dgm:prSet custT="1"/>
      <dgm:spPr/>
      <dgm:t>
        <a:bodyPr/>
        <a:lstStyle/>
        <a:p>
          <a:r>
            <a:rPr lang="en-US" sz="1400" b="0" i="0" dirty="0"/>
            <a:t>AWS S3</a:t>
          </a:r>
          <a:endParaRPr lang="en-US" sz="1400" dirty="0"/>
        </a:p>
      </dgm:t>
    </dgm:pt>
    <dgm:pt modelId="{B215EF07-0FD1-4251-86A5-0673849F5316}" type="parTrans" cxnId="{B882C1C4-F1B2-494C-AA52-9A797D4753DC}">
      <dgm:prSet/>
      <dgm:spPr/>
      <dgm:t>
        <a:bodyPr/>
        <a:lstStyle/>
        <a:p>
          <a:endParaRPr lang="en-US" sz="1200"/>
        </a:p>
      </dgm:t>
    </dgm:pt>
    <dgm:pt modelId="{8E3A2CD7-65A4-42DF-ACD6-A5E95EE26E3C}" type="sibTrans" cxnId="{B882C1C4-F1B2-494C-AA52-9A797D4753DC}">
      <dgm:prSet/>
      <dgm:spPr/>
      <dgm:t>
        <a:bodyPr/>
        <a:lstStyle/>
        <a:p>
          <a:endParaRPr lang="en-US" sz="1200"/>
        </a:p>
      </dgm:t>
    </dgm:pt>
    <dgm:pt modelId="{90BB5A43-E85F-4F4B-A1DD-A324A491C5BE}">
      <dgm:prSet custT="1"/>
      <dgm:spPr/>
      <dgm:t>
        <a:bodyPr/>
        <a:lstStyle/>
        <a:p>
          <a:r>
            <a:rPr lang="en-US" sz="1400" b="0" i="0"/>
            <a:t>Google Cloud</a:t>
          </a:r>
          <a:endParaRPr lang="en-US" sz="1400"/>
        </a:p>
      </dgm:t>
    </dgm:pt>
    <dgm:pt modelId="{6DE879B2-E115-40B3-8C4F-F5E20EE0E82B}" type="parTrans" cxnId="{CD548CBB-603A-4EB1-A04E-35FF3C9E57A6}">
      <dgm:prSet/>
      <dgm:spPr/>
      <dgm:t>
        <a:bodyPr/>
        <a:lstStyle/>
        <a:p>
          <a:endParaRPr lang="en-US" sz="1200"/>
        </a:p>
      </dgm:t>
    </dgm:pt>
    <dgm:pt modelId="{8491DB07-F874-4CFE-9BB6-BB534AE83A55}" type="sibTrans" cxnId="{CD548CBB-603A-4EB1-A04E-35FF3C9E57A6}">
      <dgm:prSet/>
      <dgm:spPr/>
      <dgm:t>
        <a:bodyPr/>
        <a:lstStyle/>
        <a:p>
          <a:endParaRPr lang="en-US" sz="1200"/>
        </a:p>
      </dgm:t>
    </dgm:pt>
    <dgm:pt modelId="{C2F16BD9-A23F-47F4-8DA8-C181683DB788}">
      <dgm:prSet custT="1"/>
      <dgm:spPr/>
      <dgm:t>
        <a:bodyPr/>
        <a:lstStyle/>
        <a:p>
          <a:r>
            <a:rPr lang="en-US" sz="1400" b="0" i="0"/>
            <a:t>…</a:t>
          </a:r>
          <a:endParaRPr lang="en-US" sz="1400"/>
        </a:p>
      </dgm:t>
    </dgm:pt>
    <dgm:pt modelId="{FE1D210B-B424-4627-978A-F585B20EAB47}" type="parTrans" cxnId="{A4705B88-D847-46F4-957F-C7650FE64C39}">
      <dgm:prSet/>
      <dgm:spPr/>
      <dgm:t>
        <a:bodyPr/>
        <a:lstStyle/>
        <a:p>
          <a:endParaRPr lang="en-US" sz="1200"/>
        </a:p>
      </dgm:t>
    </dgm:pt>
    <dgm:pt modelId="{44AE759D-A542-470C-A47E-CA3D1121076A}" type="sibTrans" cxnId="{A4705B88-D847-46F4-957F-C7650FE64C39}">
      <dgm:prSet/>
      <dgm:spPr/>
      <dgm:t>
        <a:bodyPr/>
        <a:lstStyle/>
        <a:p>
          <a:endParaRPr lang="en-US" sz="1200"/>
        </a:p>
      </dgm:t>
    </dgm:pt>
    <dgm:pt modelId="{CE383922-635B-4B24-960C-F0F2DC6E5D63}" type="pres">
      <dgm:prSet presAssocID="{2A8F67D6-2AA0-41D9-BCE8-70A485BA4D77}" presName="Name0" presStyleCnt="0">
        <dgm:presLayoutVars>
          <dgm:dir/>
          <dgm:resizeHandles val="exact"/>
        </dgm:presLayoutVars>
      </dgm:prSet>
      <dgm:spPr/>
    </dgm:pt>
    <dgm:pt modelId="{40F59168-74B5-409C-807E-BA4D61AB07C1}" type="pres">
      <dgm:prSet presAssocID="{42DF6779-3385-46D4-A7BF-0B14A19D01ED}" presName="node" presStyleLbl="node1" presStyleIdx="0" presStyleCnt="4">
        <dgm:presLayoutVars>
          <dgm:bulletEnabled val="1"/>
        </dgm:presLayoutVars>
      </dgm:prSet>
      <dgm:spPr/>
    </dgm:pt>
    <dgm:pt modelId="{5088864F-2AE7-4E82-A0A1-EAF425D20A0A}" type="pres">
      <dgm:prSet presAssocID="{FE4C4784-01F4-4BB6-97EA-93D6D289BB08}" presName="sibTrans" presStyleCnt="0"/>
      <dgm:spPr/>
    </dgm:pt>
    <dgm:pt modelId="{206D3E3C-AF5F-4B74-AA90-0D4205874C44}" type="pres">
      <dgm:prSet presAssocID="{93FE1311-7C8B-48AC-AF67-65F263D57311}" presName="node" presStyleLbl="node1" presStyleIdx="1" presStyleCnt="4">
        <dgm:presLayoutVars>
          <dgm:bulletEnabled val="1"/>
        </dgm:presLayoutVars>
      </dgm:prSet>
      <dgm:spPr/>
    </dgm:pt>
    <dgm:pt modelId="{FA16F2D6-25F7-42A0-B070-5A077B2CB4DD}" type="pres">
      <dgm:prSet presAssocID="{8E3A2CD7-65A4-42DF-ACD6-A5E95EE26E3C}" presName="sibTrans" presStyleCnt="0"/>
      <dgm:spPr/>
    </dgm:pt>
    <dgm:pt modelId="{E488614B-A994-4066-AFAA-0AF7A01732FA}" type="pres">
      <dgm:prSet presAssocID="{90BB5A43-E85F-4F4B-A1DD-A324A491C5BE}" presName="node" presStyleLbl="node1" presStyleIdx="2" presStyleCnt="4">
        <dgm:presLayoutVars>
          <dgm:bulletEnabled val="1"/>
        </dgm:presLayoutVars>
      </dgm:prSet>
      <dgm:spPr/>
    </dgm:pt>
    <dgm:pt modelId="{907E3731-3D33-4170-B6A9-B89C2C80E3E5}" type="pres">
      <dgm:prSet presAssocID="{8491DB07-F874-4CFE-9BB6-BB534AE83A55}" presName="sibTrans" presStyleCnt="0"/>
      <dgm:spPr/>
    </dgm:pt>
    <dgm:pt modelId="{D6D277CF-E78F-48F9-8DC8-B990FD748CC5}" type="pres">
      <dgm:prSet presAssocID="{C2F16BD9-A23F-47F4-8DA8-C181683DB788}" presName="node" presStyleLbl="node1" presStyleIdx="3" presStyleCnt="4">
        <dgm:presLayoutVars>
          <dgm:bulletEnabled val="1"/>
        </dgm:presLayoutVars>
      </dgm:prSet>
      <dgm:spPr/>
    </dgm:pt>
  </dgm:ptLst>
  <dgm:cxnLst>
    <dgm:cxn modelId="{D2A44033-A25C-4DF1-8D99-84C36C81BB57}" srcId="{2A8F67D6-2AA0-41D9-BCE8-70A485BA4D77}" destId="{42DF6779-3385-46D4-A7BF-0B14A19D01ED}" srcOrd="0" destOrd="0" parTransId="{1F132B16-536D-4380-BB9F-6C4E695AD845}" sibTransId="{FE4C4784-01F4-4BB6-97EA-93D6D289BB08}"/>
    <dgm:cxn modelId="{9384F95E-A7F6-4534-BF55-76214D4865CE}" type="presOf" srcId="{2A8F67D6-2AA0-41D9-BCE8-70A485BA4D77}" destId="{CE383922-635B-4B24-960C-F0F2DC6E5D63}" srcOrd="0" destOrd="0" presId="urn:microsoft.com/office/officeart/2005/8/layout/hList6"/>
    <dgm:cxn modelId="{7A59DE47-5F5C-4038-BE05-25DA8F8792A4}" type="presOf" srcId="{42DF6779-3385-46D4-A7BF-0B14A19D01ED}" destId="{40F59168-74B5-409C-807E-BA4D61AB07C1}" srcOrd="0" destOrd="0" presId="urn:microsoft.com/office/officeart/2005/8/layout/hList6"/>
    <dgm:cxn modelId="{17B7BD71-8E4E-4565-8490-2E4B143B6EE0}" type="presOf" srcId="{C2F16BD9-A23F-47F4-8DA8-C181683DB788}" destId="{D6D277CF-E78F-48F9-8DC8-B990FD748CC5}" srcOrd="0" destOrd="0" presId="urn:microsoft.com/office/officeart/2005/8/layout/hList6"/>
    <dgm:cxn modelId="{A4705B88-D847-46F4-957F-C7650FE64C39}" srcId="{2A8F67D6-2AA0-41D9-BCE8-70A485BA4D77}" destId="{C2F16BD9-A23F-47F4-8DA8-C181683DB788}" srcOrd="3" destOrd="0" parTransId="{FE1D210B-B424-4627-978A-F585B20EAB47}" sibTransId="{44AE759D-A542-470C-A47E-CA3D1121076A}"/>
    <dgm:cxn modelId="{9111AF9C-8222-4E30-B47C-932C9E5A0AEC}" type="presOf" srcId="{93FE1311-7C8B-48AC-AF67-65F263D57311}" destId="{206D3E3C-AF5F-4B74-AA90-0D4205874C44}" srcOrd="0" destOrd="0" presId="urn:microsoft.com/office/officeart/2005/8/layout/hList6"/>
    <dgm:cxn modelId="{CD548CBB-603A-4EB1-A04E-35FF3C9E57A6}" srcId="{2A8F67D6-2AA0-41D9-BCE8-70A485BA4D77}" destId="{90BB5A43-E85F-4F4B-A1DD-A324A491C5BE}" srcOrd="2" destOrd="0" parTransId="{6DE879B2-E115-40B3-8C4F-F5E20EE0E82B}" sibTransId="{8491DB07-F874-4CFE-9BB6-BB534AE83A55}"/>
    <dgm:cxn modelId="{B882C1C4-F1B2-494C-AA52-9A797D4753DC}" srcId="{2A8F67D6-2AA0-41D9-BCE8-70A485BA4D77}" destId="{93FE1311-7C8B-48AC-AF67-65F263D57311}" srcOrd="1" destOrd="0" parTransId="{B215EF07-0FD1-4251-86A5-0673849F5316}" sibTransId="{8E3A2CD7-65A4-42DF-ACD6-A5E95EE26E3C}"/>
    <dgm:cxn modelId="{3EED75E7-0DCA-4AA2-97AC-0AAFBF5C7B53}" type="presOf" srcId="{90BB5A43-E85F-4F4B-A1DD-A324A491C5BE}" destId="{E488614B-A994-4066-AFAA-0AF7A01732FA}" srcOrd="0" destOrd="0" presId="urn:microsoft.com/office/officeart/2005/8/layout/hList6"/>
    <dgm:cxn modelId="{6A2264F8-3E99-4A5B-8B74-316D946A9D23}" type="presParOf" srcId="{CE383922-635B-4B24-960C-F0F2DC6E5D63}" destId="{40F59168-74B5-409C-807E-BA4D61AB07C1}" srcOrd="0" destOrd="0" presId="urn:microsoft.com/office/officeart/2005/8/layout/hList6"/>
    <dgm:cxn modelId="{69706C21-56ED-41DB-979B-D3B2BF3D1810}" type="presParOf" srcId="{CE383922-635B-4B24-960C-F0F2DC6E5D63}" destId="{5088864F-2AE7-4E82-A0A1-EAF425D20A0A}" srcOrd="1" destOrd="0" presId="urn:microsoft.com/office/officeart/2005/8/layout/hList6"/>
    <dgm:cxn modelId="{33FD683F-2C5E-45CE-AEE2-348E6CC26DE9}" type="presParOf" srcId="{CE383922-635B-4B24-960C-F0F2DC6E5D63}" destId="{206D3E3C-AF5F-4B74-AA90-0D4205874C44}" srcOrd="2" destOrd="0" presId="urn:microsoft.com/office/officeart/2005/8/layout/hList6"/>
    <dgm:cxn modelId="{B9F9B68E-B04B-465D-B167-9C3FE8B3A447}" type="presParOf" srcId="{CE383922-635B-4B24-960C-F0F2DC6E5D63}" destId="{FA16F2D6-25F7-42A0-B070-5A077B2CB4DD}" srcOrd="3" destOrd="0" presId="urn:microsoft.com/office/officeart/2005/8/layout/hList6"/>
    <dgm:cxn modelId="{D69A2182-0D78-4DED-801B-673DF5697990}" type="presParOf" srcId="{CE383922-635B-4B24-960C-F0F2DC6E5D63}" destId="{E488614B-A994-4066-AFAA-0AF7A01732FA}" srcOrd="4" destOrd="0" presId="urn:microsoft.com/office/officeart/2005/8/layout/hList6"/>
    <dgm:cxn modelId="{8A314136-300F-47DC-A7ED-2967AEE3DCDE}" type="presParOf" srcId="{CE383922-635B-4B24-960C-F0F2DC6E5D63}" destId="{907E3731-3D33-4170-B6A9-B89C2C80E3E5}" srcOrd="5" destOrd="0" presId="urn:microsoft.com/office/officeart/2005/8/layout/hList6"/>
    <dgm:cxn modelId="{14CF61F6-C416-4CED-B993-221091ED7CA9}" type="presParOf" srcId="{CE383922-635B-4B24-960C-F0F2DC6E5D63}" destId="{D6D277CF-E78F-48F9-8DC8-B990FD748CC5}" srcOrd="6" destOrd="0" presId="urn:microsoft.com/office/officeart/2005/8/layout/hList6"/>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45209BBA-21C8-4D7A-B5E5-01B3D89C2970}" type="doc">
      <dgm:prSet loTypeId="urn:microsoft.com/office/officeart/2008/layout/CaptionedPictures" loCatId="picture" qsTypeId="urn:microsoft.com/office/officeart/2005/8/quickstyle/simple1" qsCatId="simple" csTypeId="urn:microsoft.com/office/officeart/2005/8/colors/accent1_2" csCatId="accent1" phldr="1"/>
      <dgm:spPr/>
      <dgm:t>
        <a:bodyPr/>
        <a:lstStyle/>
        <a:p>
          <a:endParaRPr lang="en-US"/>
        </a:p>
      </dgm:t>
    </dgm:pt>
    <dgm:pt modelId="{0D768AA0-6460-4E1E-BC3E-4C4009AD2F5D}">
      <dgm:prSet custT="1"/>
      <dgm:spPr/>
      <dgm:t>
        <a:bodyPr/>
        <a:lstStyle/>
        <a:p>
          <a:r>
            <a:rPr lang="en-US" sz="1050" b="1" dirty="0">
              <a:latin typeface="+mj-lt"/>
            </a:rPr>
            <a:t>JSON</a:t>
          </a:r>
        </a:p>
      </dgm:t>
    </dgm:pt>
    <dgm:pt modelId="{97EF4DD8-2EDA-4BE2-B4F2-09EF98C0C5DA}" type="parTrans" cxnId="{5C2360E2-D59C-4945-AA55-16BC36B8C213}">
      <dgm:prSet/>
      <dgm:spPr/>
      <dgm:t>
        <a:bodyPr/>
        <a:lstStyle/>
        <a:p>
          <a:endParaRPr lang="en-US"/>
        </a:p>
      </dgm:t>
    </dgm:pt>
    <dgm:pt modelId="{E01DEA7E-7733-4E32-84CD-7A20747007F2}" type="sibTrans" cxnId="{5C2360E2-D59C-4945-AA55-16BC36B8C213}">
      <dgm:prSet/>
      <dgm:spPr/>
      <dgm:t>
        <a:bodyPr/>
        <a:lstStyle/>
        <a:p>
          <a:endParaRPr lang="en-US"/>
        </a:p>
      </dgm:t>
    </dgm:pt>
    <dgm:pt modelId="{3B7751E9-B842-4CBF-B8FD-A6AF054F81FB}">
      <dgm:prSet custT="1"/>
      <dgm:spPr/>
      <dgm:t>
        <a:bodyPr/>
        <a:lstStyle/>
        <a:p>
          <a:r>
            <a:rPr lang="en-US" sz="1050" b="1" dirty="0">
              <a:latin typeface="+mj-lt"/>
            </a:rPr>
            <a:t>XML</a:t>
          </a:r>
        </a:p>
      </dgm:t>
    </dgm:pt>
    <dgm:pt modelId="{C5D471AD-36EA-4BCB-9B41-01D4E0FC5D34}" type="parTrans" cxnId="{FB4F0D16-BB9C-44DC-A84A-B3516A7BCB19}">
      <dgm:prSet/>
      <dgm:spPr/>
      <dgm:t>
        <a:bodyPr/>
        <a:lstStyle/>
        <a:p>
          <a:endParaRPr lang="en-US"/>
        </a:p>
      </dgm:t>
    </dgm:pt>
    <dgm:pt modelId="{881B91C2-2D57-48E1-98DD-31A66D658E5F}" type="sibTrans" cxnId="{FB4F0D16-BB9C-44DC-A84A-B3516A7BCB19}">
      <dgm:prSet/>
      <dgm:spPr/>
      <dgm:t>
        <a:bodyPr/>
        <a:lstStyle/>
        <a:p>
          <a:endParaRPr lang="en-US"/>
        </a:p>
      </dgm:t>
    </dgm:pt>
    <dgm:pt modelId="{3724A3BE-2D20-4F6B-8CDE-AD66F3AACAEA}">
      <dgm:prSet custT="1"/>
      <dgm:spPr/>
      <dgm:t>
        <a:bodyPr/>
        <a:lstStyle/>
        <a:p>
          <a:r>
            <a:rPr lang="en-US" sz="1050" b="1" dirty="0">
              <a:latin typeface="+mj-lt"/>
            </a:rPr>
            <a:t>CSV</a:t>
          </a:r>
        </a:p>
      </dgm:t>
    </dgm:pt>
    <dgm:pt modelId="{3D6D7BF6-BA3B-42D0-A16B-081FEE7FDCF9}" type="parTrans" cxnId="{4F673074-E680-4C8C-97DE-1A1DB7BF8252}">
      <dgm:prSet/>
      <dgm:spPr/>
      <dgm:t>
        <a:bodyPr/>
        <a:lstStyle/>
        <a:p>
          <a:endParaRPr lang="en-US"/>
        </a:p>
      </dgm:t>
    </dgm:pt>
    <dgm:pt modelId="{90912D31-B2BE-430B-9D64-054047E356C9}" type="sibTrans" cxnId="{4F673074-E680-4C8C-97DE-1A1DB7BF8252}">
      <dgm:prSet/>
      <dgm:spPr/>
      <dgm:t>
        <a:bodyPr/>
        <a:lstStyle/>
        <a:p>
          <a:endParaRPr lang="en-US"/>
        </a:p>
      </dgm:t>
    </dgm:pt>
    <dgm:pt modelId="{E7718F72-88CE-4055-8E7D-BD74BA7AC66D}">
      <dgm:prSet custT="1"/>
      <dgm:spPr/>
      <dgm:t>
        <a:bodyPr/>
        <a:lstStyle/>
        <a:p>
          <a:r>
            <a:rPr lang="en-US" sz="700" b="1" dirty="0">
              <a:latin typeface="+mj-lt"/>
            </a:rPr>
            <a:t>SAS7BDAT</a:t>
          </a:r>
        </a:p>
      </dgm:t>
    </dgm:pt>
    <dgm:pt modelId="{3376588C-0D30-4684-8F29-3211907C6FF2}" type="parTrans" cxnId="{6F81DCFB-FC25-4A7E-A236-56F10285C183}">
      <dgm:prSet/>
      <dgm:spPr/>
      <dgm:t>
        <a:bodyPr/>
        <a:lstStyle/>
        <a:p>
          <a:endParaRPr lang="en-US"/>
        </a:p>
      </dgm:t>
    </dgm:pt>
    <dgm:pt modelId="{32C112DE-66A5-4094-B85C-485F1EB8C163}" type="sibTrans" cxnId="{6F81DCFB-FC25-4A7E-A236-56F10285C183}">
      <dgm:prSet/>
      <dgm:spPr/>
      <dgm:t>
        <a:bodyPr/>
        <a:lstStyle/>
        <a:p>
          <a:endParaRPr lang="en-US"/>
        </a:p>
      </dgm:t>
    </dgm:pt>
    <dgm:pt modelId="{FA3E0688-DF29-4BCF-81B4-1C4B0EFB53DF}">
      <dgm:prSet custT="1"/>
      <dgm:spPr/>
      <dgm:t>
        <a:bodyPr/>
        <a:lstStyle/>
        <a:p>
          <a:r>
            <a:rPr lang="en-US" sz="800" b="1" dirty="0">
              <a:latin typeface="+mj-lt"/>
            </a:rPr>
            <a:t>PARQUET</a:t>
          </a:r>
        </a:p>
      </dgm:t>
    </dgm:pt>
    <dgm:pt modelId="{6F6E8FF4-05D1-4623-92D3-08DE9B162F8E}" type="parTrans" cxnId="{6294FEBB-20B5-4FAD-8B99-BBA2B9D2A807}">
      <dgm:prSet/>
      <dgm:spPr/>
      <dgm:t>
        <a:bodyPr/>
        <a:lstStyle/>
        <a:p>
          <a:endParaRPr lang="en-US"/>
        </a:p>
      </dgm:t>
    </dgm:pt>
    <dgm:pt modelId="{0DFC79CB-10FF-4F46-BF6A-F5813E368A2F}" type="sibTrans" cxnId="{6294FEBB-20B5-4FAD-8B99-BBA2B9D2A807}">
      <dgm:prSet/>
      <dgm:spPr/>
      <dgm:t>
        <a:bodyPr/>
        <a:lstStyle/>
        <a:p>
          <a:endParaRPr lang="en-US"/>
        </a:p>
      </dgm:t>
    </dgm:pt>
    <dgm:pt modelId="{4B469D37-CD1F-47A6-B4A1-216E317EAE76}">
      <dgm:prSet custT="1"/>
      <dgm:spPr/>
      <dgm:t>
        <a:bodyPr/>
        <a:lstStyle/>
        <a:p>
          <a:r>
            <a:rPr lang="en-US" sz="1050" b="1" dirty="0">
              <a:latin typeface="+mj-lt"/>
            </a:rPr>
            <a:t>ORC</a:t>
          </a:r>
        </a:p>
      </dgm:t>
    </dgm:pt>
    <dgm:pt modelId="{0407489C-2F6B-4DAD-803F-7F7D22E8AC98}" type="parTrans" cxnId="{932E1009-7EE4-4103-ACFB-76E51878EB32}">
      <dgm:prSet/>
      <dgm:spPr/>
      <dgm:t>
        <a:bodyPr/>
        <a:lstStyle/>
        <a:p>
          <a:endParaRPr lang="en-US"/>
        </a:p>
      </dgm:t>
    </dgm:pt>
    <dgm:pt modelId="{47066754-ACC4-44B1-A24B-D46D9B6AA389}" type="sibTrans" cxnId="{932E1009-7EE4-4103-ACFB-76E51878EB32}">
      <dgm:prSet/>
      <dgm:spPr/>
      <dgm:t>
        <a:bodyPr/>
        <a:lstStyle/>
        <a:p>
          <a:endParaRPr lang="en-US"/>
        </a:p>
      </dgm:t>
    </dgm:pt>
    <dgm:pt modelId="{732ED6A8-CB82-45D4-B5D7-AA564BB9CE94}">
      <dgm:prSet custT="1"/>
      <dgm:spPr/>
      <dgm:t>
        <a:bodyPr/>
        <a:lstStyle/>
        <a:p>
          <a:r>
            <a:rPr lang="en-US" sz="1050" b="1" dirty="0">
              <a:latin typeface="+mj-lt"/>
            </a:rPr>
            <a:t>Image</a:t>
          </a:r>
        </a:p>
      </dgm:t>
    </dgm:pt>
    <dgm:pt modelId="{C8A0F4CB-3062-462B-BA25-62264EC4F761}" type="parTrans" cxnId="{21F3BBF1-B5E1-45A8-9DD3-9D96D6659387}">
      <dgm:prSet/>
      <dgm:spPr/>
      <dgm:t>
        <a:bodyPr/>
        <a:lstStyle/>
        <a:p>
          <a:endParaRPr lang="en-US"/>
        </a:p>
      </dgm:t>
    </dgm:pt>
    <dgm:pt modelId="{125AFB98-5F7C-4574-8DFE-EBD16DA40AD9}" type="sibTrans" cxnId="{21F3BBF1-B5E1-45A8-9DD3-9D96D6659387}">
      <dgm:prSet/>
      <dgm:spPr/>
      <dgm:t>
        <a:bodyPr/>
        <a:lstStyle/>
        <a:p>
          <a:endParaRPr lang="en-US"/>
        </a:p>
      </dgm:t>
    </dgm:pt>
    <dgm:pt modelId="{40980991-5D1E-42ED-8AC1-97070EC14CC7}">
      <dgm:prSet custT="1"/>
      <dgm:spPr/>
      <dgm:t>
        <a:bodyPr/>
        <a:lstStyle/>
        <a:p>
          <a:r>
            <a:rPr lang="en-US" sz="1050" b="1" dirty="0">
              <a:latin typeface="+mj-lt"/>
            </a:rPr>
            <a:t>…</a:t>
          </a:r>
          <a:endParaRPr lang="en-US" sz="1000" b="1" dirty="0">
            <a:latin typeface="+mj-lt"/>
          </a:endParaRPr>
        </a:p>
      </dgm:t>
    </dgm:pt>
    <dgm:pt modelId="{F2738CB8-9733-4AA3-BC2A-55873149139A}" type="parTrans" cxnId="{B7E19E99-32E2-4244-BE67-DAF05E3E59CA}">
      <dgm:prSet/>
      <dgm:spPr/>
      <dgm:t>
        <a:bodyPr/>
        <a:lstStyle/>
        <a:p>
          <a:endParaRPr lang="en-US"/>
        </a:p>
      </dgm:t>
    </dgm:pt>
    <dgm:pt modelId="{A514BA5D-CEA6-4510-BD37-F3BB67B15891}" type="sibTrans" cxnId="{B7E19E99-32E2-4244-BE67-DAF05E3E59CA}">
      <dgm:prSet/>
      <dgm:spPr/>
      <dgm:t>
        <a:bodyPr/>
        <a:lstStyle/>
        <a:p>
          <a:endParaRPr lang="en-US"/>
        </a:p>
      </dgm:t>
    </dgm:pt>
    <dgm:pt modelId="{55688F07-4597-4891-B423-83D882BB047C}" type="pres">
      <dgm:prSet presAssocID="{45209BBA-21C8-4D7A-B5E5-01B3D89C2970}" presName="Name0" presStyleCnt="0">
        <dgm:presLayoutVars>
          <dgm:chMax/>
          <dgm:chPref/>
          <dgm:dir/>
        </dgm:presLayoutVars>
      </dgm:prSet>
      <dgm:spPr/>
    </dgm:pt>
    <dgm:pt modelId="{B7A744FC-1D78-439A-921E-E16612854986}" type="pres">
      <dgm:prSet presAssocID="{0D768AA0-6460-4E1E-BC3E-4C4009AD2F5D}" presName="composite" presStyleCnt="0">
        <dgm:presLayoutVars>
          <dgm:chMax val="1"/>
          <dgm:chPref val="1"/>
        </dgm:presLayoutVars>
      </dgm:prSet>
      <dgm:spPr/>
    </dgm:pt>
    <dgm:pt modelId="{00175D0E-D329-43FE-89B4-F4954C75A3CD}" type="pres">
      <dgm:prSet presAssocID="{0D768AA0-6460-4E1E-BC3E-4C4009AD2F5D}" presName="Accent" presStyleLbl="trAlignAcc1" presStyleIdx="0" presStyleCnt="8">
        <dgm:presLayoutVars>
          <dgm:chMax val="0"/>
          <dgm:chPref val="0"/>
        </dgm:presLayoutVars>
      </dgm:prSet>
      <dgm:spPr/>
    </dgm:pt>
    <dgm:pt modelId="{0D33E443-8FB4-457D-A160-F68E67AC5B90}" type="pres">
      <dgm:prSet presAssocID="{0D768AA0-6460-4E1E-BC3E-4C4009AD2F5D}" presName="Image" presStyleLbl="alignImgPlace1" presStyleIdx="0" presStyleCnt="8">
        <dgm:presLayoutVars>
          <dgm:chMax val="0"/>
          <dgm:chPref val="0"/>
        </dgm:presLayoutVars>
      </dgm:prSet>
      <dgm:spPr>
        <a:blipFill>
          <a:blip xmlns:r="http://schemas.openxmlformats.org/officeDocument/2006/relationships" r:embed="rId1">
            <a:extLst>
              <a:ext uri="{28A0092B-C50C-407E-A947-70E740481C1C}">
                <a14:useLocalDpi xmlns:a14="http://schemas.microsoft.com/office/drawing/2010/main" val="0"/>
              </a:ext>
            </a:extLst>
          </a:blip>
          <a:srcRect/>
          <a:stretch>
            <a:fillRect l="-5000" r="-5000"/>
          </a:stretch>
        </a:blipFill>
      </dgm:spPr>
    </dgm:pt>
    <dgm:pt modelId="{1808D2DB-732B-43AD-A321-1BF1B7B0B65C}" type="pres">
      <dgm:prSet presAssocID="{0D768AA0-6460-4E1E-BC3E-4C4009AD2F5D}" presName="ChildComposite" presStyleCnt="0"/>
      <dgm:spPr/>
    </dgm:pt>
    <dgm:pt modelId="{538A943B-7512-4150-AE40-BD43F66EADF1}" type="pres">
      <dgm:prSet presAssocID="{0D768AA0-6460-4E1E-BC3E-4C4009AD2F5D}" presName="Child" presStyleLbl="node1" presStyleIdx="0" presStyleCnt="0">
        <dgm:presLayoutVars>
          <dgm:chMax val="0"/>
          <dgm:chPref val="0"/>
          <dgm:bulletEnabled val="1"/>
        </dgm:presLayoutVars>
      </dgm:prSet>
      <dgm:spPr/>
    </dgm:pt>
    <dgm:pt modelId="{652498FC-11B6-4757-A45C-C112488CDCD4}" type="pres">
      <dgm:prSet presAssocID="{0D768AA0-6460-4E1E-BC3E-4C4009AD2F5D}" presName="Parent" presStyleLbl="revTx" presStyleIdx="0" presStyleCnt="8">
        <dgm:presLayoutVars>
          <dgm:chMax val="1"/>
          <dgm:chPref val="0"/>
          <dgm:bulletEnabled val="1"/>
        </dgm:presLayoutVars>
      </dgm:prSet>
      <dgm:spPr/>
    </dgm:pt>
    <dgm:pt modelId="{5EF966A8-4CD2-432B-99ED-2F457B882FCC}" type="pres">
      <dgm:prSet presAssocID="{E01DEA7E-7733-4E32-84CD-7A20747007F2}" presName="sibTrans" presStyleCnt="0"/>
      <dgm:spPr/>
    </dgm:pt>
    <dgm:pt modelId="{24E39C99-BAC2-4FB8-A8B9-3659CC028C14}" type="pres">
      <dgm:prSet presAssocID="{3B7751E9-B842-4CBF-B8FD-A6AF054F81FB}" presName="composite" presStyleCnt="0">
        <dgm:presLayoutVars>
          <dgm:chMax val="1"/>
          <dgm:chPref val="1"/>
        </dgm:presLayoutVars>
      </dgm:prSet>
      <dgm:spPr/>
    </dgm:pt>
    <dgm:pt modelId="{4423C4C7-DD2F-4150-89B2-5A415A8C2AF3}" type="pres">
      <dgm:prSet presAssocID="{3B7751E9-B842-4CBF-B8FD-A6AF054F81FB}" presName="Accent" presStyleLbl="trAlignAcc1" presStyleIdx="1" presStyleCnt="8">
        <dgm:presLayoutVars>
          <dgm:chMax val="0"/>
          <dgm:chPref val="0"/>
        </dgm:presLayoutVars>
      </dgm:prSet>
      <dgm:spPr/>
    </dgm:pt>
    <dgm:pt modelId="{F516AB70-97D9-4AE0-AD08-D6D3196B1C1F}" type="pres">
      <dgm:prSet presAssocID="{3B7751E9-B842-4CBF-B8FD-A6AF054F81FB}" presName="Image" presStyleLbl="alignImgPlace1" presStyleIdx="1" presStyleCnt="8">
        <dgm:presLayoutVars>
          <dgm:chMax val="0"/>
          <dgm:chPref val="0"/>
        </dgm:presLayoutVars>
      </dgm:prSet>
      <dgm:spPr>
        <a:blipFill>
          <a:blip xmlns:r="http://schemas.openxmlformats.org/officeDocument/2006/relationships" r:embed="rId2">
            <a:extLst>
              <a:ext uri="{28A0092B-C50C-407E-A947-70E740481C1C}">
                <a14:useLocalDpi xmlns:a14="http://schemas.microsoft.com/office/drawing/2010/main" val="0"/>
              </a:ext>
            </a:extLst>
          </a:blip>
          <a:srcRect/>
          <a:stretch>
            <a:fillRect t="-1000" b="-1000"/>
          </a:stretch>
        </a:blipFill>
      </dgm:spPr>
    </dgm:pt>
    <dgm:pt modelId="{4588D90F-6C8C-445C-B9B5-A59CF364CFF7}" type="pres">
      <dgm:prSet presAssocID="{3B7751E9-B842-4CBF-B8FD-A6AF054F81FB}" presName="ChildComposite" presStyleCnt="0"/>
      <dgm:spPr/>
    </dgm:pt>
    <dgm:pt modelId="{E85D8F39-0365-4AFE-B57D-6D4F89AC8632}" type="pres">
      <dgm:prSet presAssocID="{3B7751E9-B842-4CBF-B8FD-A6AF054F81FB}" presName="Child" presStyleLbl="node1" presStyleIdx="0" presStyleCnt="0">
        <dgm:presLayoutVars>
          <dgm:chMax val="0"/>
          <dgm:chPref val="0"/>
          <dgm:bulletEnabled val="1"/>
        </dgm:presLayoutVars>
      </dgm:prSet>
      <dgm:spPr/>
    </dgm:pt>
    <dgm:pt modelId="{0A1A6BA3-B93E-489A-BFE6-3D44B83D2124}" type="pres">
      <dgm:prSet presAssocID="{3B7751E9-B842-4CBF-B8FD-A6AF054F81FB}" presName="Parent" presStyleLbl="revTx" presStyleIdx="1" presStyleCnt="8">
        <dgm:presLayoutVars>
          <dgm:chMax val="1"/>
          <dgm:chPref val="0"/>
          <dgm:bulletEnabled val="1"/>
        </dgm:presLayoutVars>
      </dgm:prSet>
      <dgm:spPr/>
    </dgm:pt>
    <dgm:pt modelId="{64ACBCE7-041F-4621-8C92-7ABDC1F3867B}" type="pres">
      <dgm:prSet presAssocID="{881B91C2-2D57-48E1-98DD-31A66D658E5F}" presName="sibTrans" presStyleCnt="0"/>
      <dgm:spPr/>
    </dgm:pt>
    <dgm:pt modelId="{2FD44110-0EE1-4EF5-83EA-A47EB8CB1487}" type="pres">
      <dgm:prSet presAssocID="{3724A3BE-2D20-4F6B-8CDE-AD66F3AACAEA}" presName="composite" presStyleCnt="0">
        <dgm:presLayoutVars>
          <dgm:chMax val="1"/>
          <dgm:chPref val="1"/>
        </dgm:presLayoutVars>
      </dgm:prSet>
      <dgm:spPr/>
    </dgm:pt>
    <dgm:pt modelId="{58D9A963-F0E1-4A62-8E97-D9439269B5BD}" type="pres">
      <dgm:prSet presAssocID="{3724A3BE-2D20-4F6B-8CDE-AD66F3AACAEA}" presName="Accent" presStyleLbl="trAlignAcc1" presStyleIdx="2" presStyleCnt="8">
        <dgm:presLayoutVars>
          <dgm:chMax val="0"/>
          <dgm:chPref val="0"/>
        </dgm:presLayoutVars>
      </dgm:prSet>
      <dgm:spPr/>
    </dgm:pt>
    <dgm:pt modelId="{AB5F0960-2782-44C2-9919-E4279EFFBB6A}" type="pres">
      <dgm:prSet presAssocID="{3724A3BE-2D20-4F6B-8CDE-AD66F3AACAEA}" presName="Image" presStyleLbl="alignImgPlace1" presStyleIdx="2" presStyleCnt="8">
        <dgm:presLayoutVars>
          <dgm:chMax val="0"/>
          <dgm:chPref val="0"/>
        </dgm:presLayoutVars>
      </dgm:prSet>
      <dgm:spPr>
        <a:blipFill>
          <a:blip xmlns:r="http://schemas.openxmlformats.org/officeDocument/2006/relationships" r:embed="rId3"/>
          <a:srcRect/>
          <a:stretch>
            <a:fillRect l="-1000" r="-1000"/>
          </a:stretch>
        </a:blipFill>
      </dgm:spPr>
    </dgm:pt>
    <dgm:pt modelId="{68DB4415-7520-48A8-959B-96ABE9191FC2}" type="pres">
      <dgm:prSet presAssocID="{3724A3BE-2D20-4F6B-8CDE-AD66F3AACAEA}" presName="ChildComposite" presStyleCnt="0"/>
      <dgm:spPr/>
    </dgm:pt>
    <dgm:pt modelId="{DED0F718-49A7-425E-B0F8-D083145BBFD3}" type="pres">
      <dgm:prSet presAssocID="{3724A3BE-2D20-4F6B-8CDE-AD66F3AACAEA}" presName="Child" presStyleLbl="node1" presStyleIdx="0" presStyleCnt="0">
        <dgm:presLayoutVars>
          <dgm:chMax val="0"/>
          <dgm:chPref val="0"/>
          <dgm:bulletEnabled val="1"/>
        </dgm:presLayoutVars>
      </dgm:prSet>
      <dgm:spPr/>
    </dgm:pt>
    <dgm:pt modelId="{E0E0AE2C-4857-4A2A-A45A-7416A1343B09}" type="pres">
      <dgm:prSet presAssocID="{3724A3BE-2D20-4F6B-8CDE-AD66F3AACAEA}" presName="Parent" presStyleLbl="revTx" presStyleIdx="2" presStyleCnt="8">
        <dgm:presLayoutVars>
          <dgm:chMax val="1"/>
          <dgm:chPref val="0"/>
          <dgm:bulletEnabled val="1"/>
        </dgm:presLayoutVars>
      </dgm:prSet>
      <dgm:spPr/>
    </dgm:pt>
    <dgm:pt modelId="{81D4A7B3-5EED-435F-A6B0-74AE212E598F}" type="pres">
      <dgm:prSet presAssocID="{90912D31-B2BE-430B-9D64-054047E356C9}" presName="sibTrans" presStyleCnt="0"/>
      <dgm:spPr/>
    </dgm:pt>
    <dgm:pt modelId="{873DB3D6-E87D-44D1-8D63-BF6367E711CE}" type="pres">
      <dgm:prSet presAssocID="{E7718F72-88CE-4055-8E7D-BD74BA7AC66D}" presName="composite" presStyleCnt="0">
        <dgm:presLayoutVars>
          <dgm:chMax val="1"/>
          <dgm:chPref val="1"/>
        </dgm:presLayoutVars>
      </dgm:prSet>
      <dgm:spPr/>
    </dgm:pt>
    <dgm:pt modelId="{DC8B2CAE-6A81-4209-97BD-751829CCE0A5}" type="pres">
      <dgm:prSet presAssocID="{E7718F72-88CE-4055-8E7D-BD74BA7AC66D}" presName="Accent" presStyleLbl="trAlignAcc1" presStyleIdx="3" presStyleCnt="8">
        <dgm:presLayoutVars>
          <dgm:chMax val="0"/>
          <dgm:chPref val="0"/>
        </dgm:presLayoutVars>
      </dgm:prSet>
      <dgm:spPr/>
    </dgm:pt>
    <dgm:pt modelId="{FE9AECD8-8535-4491-94CE-34709C127E16}" type="pres">
      <dgm:prSet presAssocID="{E7718F72-88CE-4055-8E7D-BD74BA7AC66D}" presName="Image" presStyleLbl="alignImgPlace1" presStyleIdx="3" presStyleCnt="8">
        <dgm:presLayoutVars>
          <dgm:chMax val="0"/>
          <dgm:chPref val="0"/>
        </dgm:presLayoutVars>
      </dgm:prSet>
      <dgm:spPr>
        <a:blipFill>
          <a:blip xmlns:r="http://schemas.openxmlformats.org/officeDocument/2006/relationships" r:embed="rId4">
            <a:extLst>
              <a:ext uri="{28A0092B-C50C-407E-A947-70E740481C1C}">
                <a14:useLocalDpi xmlns:a14="http://schemas.microsoft.com/office/drawing/2010/main" val="0"/>
              </a:ext>
            </a:extLst>
          </a:blip>
          <a:srcRect/>
          <a:stretch>
            <a:fillRect l="-10000" r="-10000"/>
          </a:stretch>
        </a:blipFill>
      </dgm:spPr>
    </dgm:pt>
    <dgm:pt modelId="{01C60FA3-4B0E-4ECE-A73C-A28D6F917640}" type="pres">
      <dgm:prSet presAssocID="{E7718F72-88CE-4055-8E7D-BD74BA7AC66D}" presName="ChildComposite" presStyleCnt="0"/>
      <dgm:spPr/>
    </dgm:pt>
    <dgm:pt modelId="{BECD9CA6-3F9F-4BE1-9C74-8D1A4F497410}" type="pres">
      <dgm:prSet presAssocID="{E7718F72-88CE-4055-8E7D-BD74BA7AC66D}" presName="Child" presStyleLbl="node1" presStyleIdx="0" presStyleCnt="0">
        <dgm:presLayoutVars>
          <dgm:chMax val="0"/>
          <dgm:chPref val="0"/>
          <dgm:bulletEnabled val="1"/>
        </dgm:presLayoutVars>
      </dgm:prSet>
      <dgm:spPr/>
    </dgm:pt>
    <dgm:pt modelId="{FD003CF8-D056-4B77-A093-1CA1F8267C7A}" type="pres">
      <dgm:prSet presAssocID="{E7718F72-88CE-4055-8E7D-BD74BA7AC66D}" presName="Parent" presStyleLbl="revTx" presStyleIdx="3" presStyleCnt="8">
        <dgm:presLayoutVars>
          <dgm:chMax val="1"/>
          <dgm:chPref val="0"/>
          <dgm:bulletEnabled val="1"/>
        </dgm:presLayoutVars>
      </dgm:prSet>
      <dgm:spPr/>
    </dgm:pt>
    <dgm:pt modelId="{E51FEDCA-5769-4A81-8F53-4788DEF00265}" type="pres">
      <dgm:prSet presAssocID="{32C112DE-66A5-4094-B85C-485F1EB8C163}" presName="sibTrans" presStyleCnt="0"/>
      <dgm:spPr/>
    </dgm:pt>
    <dgm:pt modelId="{767483FE-39A6-4CD8-90C4-1C3B547FFB16}" type="pres">
      <dgm:prSet presAssocID="{FA3E0688-DF29-4BCF-81B4-1C4B0EFB53DF}" presName="composite" presStyleCnt="0">
        <dgm:presLayoutVars>
          <dgm:chMax val="1"/>
          <dgm:chPref val="1"/>
        </dgm:presLayoutVars>
      </dgm:prSet>
      <dgm:spPr/>
    </dgm:pt>
    <dgm:pt modelId="{B971B34A-13EC-4288-B7E3-3008308F6EEB}" type="pres">
      <dgm:prSet presAssocID="{FA3E0688-DF29-4BCF-81B4-1C4B0EFB53DF}" presName="Accent" presStyleLbl="trAlignAcc1" presStyleIdx="4" presStyleCnt="8">
        <dgm:presLayoutVars>
          <dgm:chMax val="0"/>
          <dgm:chPref val="0"/>
        </dgm:presLayoutVars>
      </dgm:prSet>
      <dgm:spPr/>
    </dgm:pt>
    <dgm:pt modelId="{1BB94E9A-D172-469F-9120-8963BE57C14B}" type="pres">
      <dgm:prSet presAssocID="{FA3E0688-DF29-4BCF-81B4-1C4B0EFB53DF}" presName="Image" presStyleLbl="alignImgPlace1" presStyleIdx="4" presStyleCnt="8">
        <dgm:presLayoutVars>
          <dgm:chMax val="0"/>
          <dgm:chPref val="0"/>
        </dgm:presLayoutVars>
      </dgm:prSet>
      <dgm:spPr>
        <a:blipFill>
          <a:blip xmlns:r="http://schemas.openxmlformats.org/officeDocument/2006/relationships" r:embed="rId5">
            <a:extLst>
              <a:ext uri="{28A0092B-C50C-407E-A947-70E740481C1C}">
                <a14:useLocalDpi xmlns:a14="http://schemas.microsoft.com/office/drawing/2010/main" val="0"/>
              </a:ext>
            </a:extLst>
          </a:blip>
          <a:srcRect/>
          <a:stretch>
            <a:fillRect l="-15000" r="-15000"/>
          </a:stretch>
        </a:blipFill>
      </dgm:spPr>
    </dgm:pt>
    <dgm:pt modelId="{09B659F7-99E2-470E-999B-FBDB95550DAE}" type="pres">
      <dgm:prSet presAssocID="{FA3E0688-DF29-4BCF-81B4-1C4B0EFB53DF}" presName="ChildComposite" presStyleCnt="0"/>
      <dgm:spPr/>
    </dgm:pt>
    <dgm:pt modelId="{84FF6251-25C2-4103-A5EA-CEB5FFC799B2}" type="pres">
      <dgm:prSet presAssocID="{FA3E0688-DF29-4BCF-81B4-1C4B0EFB53DF}" presName="Child" presStyleLbl="node1" presStyleIdx="0" presStyleCnt="0">
        <dgm:presLayoutVars>
          <dgm:chMax val="0"/>
          <dgm:chPref val="0"/>
          <dgm:bulletEnabled val="1"/>
        </dgm:presLayoutVars>
      </dgm:prSet>
      <dgm:spPr/>
    </dgm:pt>
    <dgm:pt modelId="{FA5F76C6-8711-48E6-9F77-6057D8CC4B20}" type="pres">
      <dgm:prSet presAssocID="{FA3E0688-DF29-4BCF-81B4-1C4B0EFB53DF}" presName="Parent" presStyleLbl="revTx" presStyleIdx="4" presStyleCnt="8">
        <dgm:presLayoutVars>
          <dgm:chMax val="1"/>
          <dgm:chPref val="0"/>
          <dgm:bulletEnabled val="1"/>
        </dgm:presLayoutVars>
      </dgm:prSet>
      <dgm:spPr/>
    </dgm:pt>
    <dgm:pt modelId="{13AF7985-69E7-41D7-B2FE-A3A5206E5689}" type="pres">
      <dgm:prSet presAssocID="{0DFC79CB-10FF-4F46-BF6A-F5813E368A2F}" presName="sibTrans" presStyleCnt="0"/>
      <dgm:spPr/>
    </dgm:pt>
    <dgm:pt modelId="{B7CCE1DA-B3B2-4CA7-8197-D4568DC422EA}" type="pres">
      <dgm:prSet presAssocID="{4B469D37-CD1F-47A6-B4A1-216E317EAE76}" presName="composite" presStyleCnt="0">
        <dgm:presLayoutVars>
          <dgm:chMax val="1"/>
          <dgm:chPref val="1"/>
        </dgm:presLayoutVars>
      </dgm:prSet>
      <dgm:spPr/>
    </dgm:pt>
    <dgm:pt modelId="{B1068A69-B444-4493-9BD6-53522D8B86A5}" type="pres">
      <dgm:prSet presAssocID="{4B469D37-CD1F-47A6-B4A1-216E317EAE76}" presName="Accent" presStyleLbl="trAlignAcc1" presStyleIdx="5" presStyleCnt="8">
        <dgm:presLayoutVars>
          <dgm:chMax val="0"/>
          <dgm:chPref val="0"/>
        </dgm:presLayoutVars>
      </dgm:prSet>
      <dgm:spPr/>
    </dgm:pt>
    <dgm:pt modelId="{F8D24BC1-948D-4C02-8D26-F85F5709DE28}" type="pres">
      <dgm:prSet presAssocID="{4B469D37-CD1F-47A6-B4A1-216E317EAE76}" presName="Image" presStyleLbl="alignImgPlace1" presStyleIdx="5" presStyleCnt="8">
        <dgm:presLayoutVars>
          <dgm:chMax val="0"/>
          <dgm:chPref val="0"/>
        </dgm:presLayoutVars>
      </dgm:prSet>
      <dgm:spPr>
        <a:blipFill>
          <a:blip xmlns:r="http://schemas.openxmlformats.org/officeDocument/2006/relationships" r:embed="rId6">
            <a:extLst>
              <a:ext uri="{28A0092B-C50C-407E-A947-70E740481C1C}">
                <a14:useLocalDpi xmlns:a14="http://schemas.microsoft.com/office/drawing/2010/main" val="0"/>
              </a:ext>
            </a:extLst>
          </a:blip>
          <a:srcRect/>
          <a:stretch>
            <a:fillRect l="-3000" r="-3000"/>
          </a:stretch>
        </a:blipFill>
      </dgm:spPr>
    </dgm:pt>
    <dgm:pt modelId="{4366B951-FFE2-4BFD-B463-D119174262A9}" type="pres">
      <dgm:prSet presAssocID="{4B469D37-CD1F-47A6-B4A1-216E317EAE76}" presName="ChildComposite" presStyleCnt="0"/>
      <dgm:spPr/>
    </dgm:pt>
    <dgm:pt modelId="{9C0CAE4E-7F31-4BDB-95B3-2D41AE5E86BD}" type="pres">
      <dgm:prSet presAssocID="{4B469D37-CD1F-47A6-B4A1-216E317EAE76}" presName="Child" presStyleLbl="node1" presStyleIdx="0" presStyleCnt="0">
        <dgm:presLayoutVars>
          <dgm:chMax val="0"/>
          <dgm:chPref val="0"/>
          <dgm:bulletEnabled val="1"/>
        </dgm:presLayoutVars>
      </dgm:prSet>
      <dgm:spPr/>
    </dgm:pt>
    <dgm:pt modelId="{74BAE07C-6918-434D-A150-3CC2F0173BB3}" type="pres">
      <dgm:prSet presAssocID="{4B469D37-CD1F-47A6-B4A1-216E317EAE76}" presName="Parent" presStyleLbl="revTx" presStyleIdx="5" presStyleCnt="8">
        <dgm:presLayoutVars>
          <dgm:chMax val="1"/>
          <dgm:chPref val="0"/>
          <dgm:bulletEnabled val="1"/>
        </dgm:presLayoutVars>
      </dgm:prSet>
      <dgm:spPr/>
    </dgm:pt>
    <dgm:pt modelId="{D91C6CD0-4136-4B21-9D96-70833558D5CF}" type="pres">
      <dgm:prSet presAssocID="{47066754-ACC4-44B1-A24B-D46D9B6AA389}" presName="sibTrans" presStyleCnt="0"/>
      <dgm:spPr/>
    </dgm:pt>
    <dgm:pt modelId="{2DD489D3-0F85-41F4-B3C9-18D6B72F696D}" type="pres">
      <dgm:prSet presAssocID="{732ED6A8-CB82-45D4-B5D7-AA564BB9CE94}" presName="composite" presStyleCnt="0">
        <dgm:presLayoutVars>
          <dgm:chMax val="1"/>
          <dgm:chPref val="1"/>
        </dgm:presLayoutVars>
      </dgm:prSet>
      <dgm:spPr/>
    </dgm:pt>
    <dgm:pt modelId="{C2517CB3-C8DF-4A51-A3D4-B4AE01B4FD24}" type="pres">
      <dgm:prSet presAssocID="{732ED6A8-CB82-45D4-B5D7-AA564BB9CE94}" presName="Accent" presStyleLbl="trAlignAcc1" presStyleIdx="6" presStyleCnt="8">
        <dgm:presLayoutVars>
          <dgm:chMax val="0"/>
          <dgm:chPref val="0"/>
        </dgm:presLayoutVars>
      </dgm:prSet>
      <dgm:spPr/>
    </dgm:pt>
    <dgm:pt modelId="{6C971C7F-7E71-4981-8458-D206FBDBA405}" type="pres">
      <dgm:prSet presAssocID="{732ED6A8-CB82-45D4-B5D7-AA564BB9CE94}" presName="Image" presStyleLbl="alignImgPlace1" presStyleIdx="6" presStyleCnt="8">
        <dgm:presLayoutVars>
          <dgm:chMax val="0"/>
          <dgm:chPref val="0"/>
        </dgm:presLayoutVars>
      </dgm:prSet>
      <dgm:spPr>
        <a:blipFill>
          <a:blip xmlns:r="http://schemas.openxmlformats.org/officeDocument/2006/relationships" r:embed="rId7">
            <a:extLst>
              <a:ext uri="{96DAC541-7B7A-43D3-8B79-37D633B846F1}">
                <asvg:svgBlip xmlns:asvg="http://schemas.microsoft.com/office/drawing/2016/SVG/main" r:embed="rId8"/>
              </a:ext>
            </a:extLst>
          </a:blip>
          <a:srcRect/>
          <a:stretch>
            <a:fillRect l="-1000" r="-1000"/>
          </a:stretch>
        </a:blipFill>
      </dgm:spPr>
      <dgm:extLst>
        <a:ext uri="{E40237B7-FDA0-4F09-8148-C483321AD2D9}">
          <dgm14:cNvPr xmlns:dgm14="http://schemas.microsoft.com/office/drawing/2010/diagram" id="0" name="" descr="Image with solid fill"/>
        </a:ext>
      </dgm:extLst>
    </dgm:pt>
    <dgm:pt modelId="{D94004AA-1F4D-4685-B014-B310A3AC020E}" type="pres">
      <dgm:prSet presAssocID="{732ED6A8-CB82-45D4-B5D7-AA564BB9CE94}" presName="ChildComposite" presStyleCnt="0"/>
      <dgm:spPr/>
    </dgm:pt>
    <dgm:pt modelId="{6AC28A18-77A6-408C-9791-76DD35A924AF}" type="pres">
      <dgm:prSet presAssocID="{732ED6A8-CB82-45D4-B5D7-AA564BB9CE94}" presName="Child" presStyleLbl="node1" presStyleIdx="0" presStyleCnt="0">
        <dgm:presLayoutVars>
          <dgm:chMax val="0"/>
          <dgm:chPref val="0"/>
          <dgm:bulletEnabled val="1"/>
        </dgm:presLayoutVars>
      </dgm:prSet>
      <dgm:spPr/>
    </dgm:pt>
    <dgm:pt modelId="{B8653E58-78A5-40E1-AEAC-3A82C81CDAA1}" type="pres">
      <dgm:prSet presAssocID="{732ED6A8-CB82-45D4-B5D7-AA564BB9CE94}" presName="Parent" presStyleLbl="revTx" presStyleIdx="6" presStyleCnt="8">
        <dgm:presLayoutVars>
          <dgm:chMax val="1"/>
          <dgm:chPref val="0"/>
          <dgm:bulletEnabled val="1"/>
        </dgm:presLayoutVars>
      </dgm:prSet>
      <dgm:spPr/>
    </dgm:pt>
    <dgm:pt modelId="{CB8796F1-8CD2-4B2E-B2C2-71BF96463E2A}" type="pres">
      <dgm:prSet presAssocID="{125AFB98-5F7C-4574-8DFE-EBD16DA40AD9}" presName="sibTrans" presStyleCnt="0"/>
      <dgm:spPr/>
    </dgm:pt>
    <dgm:pt modelId="{7F3C07AE-7224-4F57-974C-246C658D85D7}" type="pres">
      <dgm:prSet presAssocID="{40980991-5D1E-42ED-8AC1-97070EC14CC7}" presName="composite" presStyleCnt="0">
        <dgm:presLayoutVars>
          <dgm:chMax val="1"/>
          <dgm:chPref val="1"/>
        </dgm:presLayoutVars>
      </dgm:prSet>
      <dgm:spPr/>
    </dgm:pt>
    <dgm:pt modelId="{3EF3B44B-B5A2-4A0F-9C62-B5B1B644ED14}" type="pres">
      <dgm:prSet presAssocID="{40980991-5D1E-42ED-8AC1-97070EC14CC7}" presName="Accent" presStyleLbl="trAlignAcc1" presStyleIdx="7" presStyleCnt="8">
        <dgm:presLayoutVars>
          <dgm:chMax val="0"/>
          <dgm:chPref val="0"/>
        </dgm:presLayoutVars>
      </dgm:prSet>
      <dgm:spPr/>
    </dgm:pt>
    <dgm:pt modelId="{4FB30A76-6506-4281-BD38-AFB086781705}" type="pres">
      <dgm:prSet presAssocID="{40980991-5D1E-42ED-8AC1-97070EC14CC7}" presName="Image" presStyleLbl="alignImgPlace1" presStyleIdx="7" presStyleCnt="8">
        <dgm:presLayoutVars>
          <dgm:chMax val="0"/>
          <dgm:chPref val="0"/>
        </dgm:presLayoutVars>
      </dgm:prSet>
      <dgm:spPr>
        <a:blipFill>
          <a:blip xmlns:r="http://schemas.openxmlformats.org/officeDocument/2006/relationships" r:embed="rId9">
            <a:extLst>
              <a:ext uri="{96DAC541-7B7A-43D3-8B79-37D633B846F1}">
                <asvg:svgBlip xmlns:asvg="http://schemas.microsoft.com/office/drawing/2016/SVG/main" r:embed="rId10"/>
              </a:ext>
            </a:extLst>
          </a:blip>
          <a:srcRect/>
          <a:stretch>
            <a:fillRect l="-1000" r="-1000"/>
          </a:stretch>
        </a:blipFill>
      </dgm:spPr>
      <dgm:extLst>
        <a:ext uri="{E40237B7-FDA0-4F09-8148-C483321AD2D9}">
          <dgm14:cNvPr xmlns:dgm14="http://schemas.microsoft.com/office/drawing/2010/diagram" id="0" name="" descr="Binary with solid fill"/>
        </a:ext>
      </dgm:extLst>
    </dgm:pt>
    <dgm:pt modelId="{1470CE09-3B85-4527-B9D5-DE878702BB4D}" type="pres">
      <dgm:prSet presAssocID="{40980991-5D1E-42ED-8AC1-97070EC14CC7}" presName="ChildComposite" presStyleCnt="0"/>
      <dgm:spPr/>
    </dgm:pt>
    <dgm:pt modelId="{F27D0EFB-F146-4217-8D41-649F1B30E353}" type="pres">
      <dgm:prSet presAssocID="{40980991-5D1E-42ED-8AC1-97070EC14CC7}" presName="Child" presStyleLbl="node1" presStyleIdx="0" presStyleCnt="0">
        <dgm:presLayoutVars>
          <dgm:chMax val="0"/>
          <dgm:chPref val="0"/>
          <dgm:bulletEnabled val="1"/>
        </dgm:presLayoutVars>
      </dgm:prSet>
      <dgm:spPr/>
    </dgm:pt>
    <dgm:pt modelId="{72D2CEF2-4B96-4F6C-B4F2-8D1CA2065F09}" type="pres">
      <dgm:prSet presAssocID="{40980991-5D1E-42ED-8AC1-97070EC14CC7}" presName="Parent" presStyleLbl="revTx" presStyleIdx="7" presStyleCnt="8">
        <dgm:presLayoutVars>
          <dgm:chMax val="1"/>
          <dgm:chPref val="0"/>
          <dgm:bulletEnabled val="1"/>
        </dgm:presLayoutVars>
      </dgm:prSet>
      <dgm:spPr/>
    </dgm:pt>
  </dgm:ptLst>
  <dgm:cxnLst>
    <dgm:cxn modelId="{932E1009-7EE4-4103-ACFB-76E51878EB32}" srcId="{45209BBA-21C8-4D7A-B5E5-01B3D89C2970}" destId="{4B469D37-CD1F-47A6-B4A1-216E317EAE76}" srcOrd="5" destOrd="0" parTransId="{0407489C-2F6B-4DAD-803F-7F7D22E8AC98}" sibTransId="{47066754-ACC4-44B1-A24B-D46D9B6AA389}"/>
    <dgm:cxn modelId="{0AADDA12-BAEE-40B0-BA78-D2A9E970AB5B}" type="presOf" srcId="{732ED6A8-CB82-45D4-B5D7-AA564BB9CE94}" destId="{B8653E58-78A5-40E1-AEAC-3A82C81CDAA1}" srcOrd="0" destOrd="0" presId="urn:microsoft.com/office/officeart/2008/layout/CaptionedPictures"/>
    <dgm:cxn modelId="{FB4F0D16-BB9C-44DC-A84A-B3516A7BCB19}" srcId="{45209BBA-21C8-4D7A-B5E5-01B3D89C2970}" destId="{3B7751E9-B842-4CBF-B8FD-A6AF054F81FB}" srcOrd="1" destOrd="0" parTransId="{C5D471AD-36EA-4BCB-9B41-01D4E0FC5D34}" sibTransId="{881B91C2-2D57-48E1-98DD-31A66D658E5F}"/>
    <dgm:cxn modelId="{CBCE0320-E719-45D2-8E73-9A074F1F0870}" type="presOf" srcId="{45209BBA-21C8-4D7A-B5E5-01B3D89C2970}" destId="{55688F07-4597-4891-B423-83D882BB047C}" srcOrd="0" destOrd="0" presId="urn:microsoft.com/office/officeart/2008/layout/CaptionedPictures"/>
    <dgm:cxn modelId="{D3E6FC35-28E3-4F73-B0BF-4B5DCD88D4A3}" type="presOf" srcId="{3724A3BE-2D20-4F6B-8CDE-AD66F3AACAEA}" destId="{E0E0AE2C-4857-4A2A-A45A-7416A1343B09}" srcOrd="0" destOrd="0" presId="urn:microsoft.com/office/officeart/2008/layout/CaptionedPictures"/>
    <dgm:cxn modelId="{B7547966-3DC1-46EC-AAF0-BAEE2A14DAE9}" type="presOf" srcId="{0D768AA0-6460-4E1E-BC3E-4C4009AD2F5D}" destId="{652498FC-11B6-4757-A45C-C112488CDCD4}" srcOrd="0" destOrd="0" presId="urn:microsoft.com/office/officeart/2008/layout/CaptionedPictures"/>
    <dgm:cxn modelId="{F6534948-139E-4CB2-BD83-3059B7F18609}" type="presOf" srcId="{E7718F72-88CE-4055-8E7D-BD74BA7AC66D}" destId="{FD003CF8-D056-4B77-A093-1CA1F8267C7A}" srcOrd="0" destOrd="0" presId="urn:microsoft.com/office/officeart/2008/layout/CaptionedPictures"/>
    <dgm:cxn modelId="{4F673074-E680-4C8C-97DE-1A1DB7BF8252}" srcId="{45209BBA-21C8-4D7A-B5E5-01B3D89C2970}" destId="{3724A3BE-2D20-4F6B-8CDE-AD66F3AACAEA}" srcOrd="2" destOrd="0" parTransId="{3D6D7BF6-BA3B-42D0-A16B-081FEE7FDCF9}" sibTransId="{90912D31-B2BE-430B-9D64-054047E356C9}"/>
    <dgm:cxn modelId="{7F2A8A55-1F4F-47D3-B862-9EF77C921B47}" type="presOf" srcId="{FA3E0688-DF29-4BCF-81B4-1C4B0EFB53DF}" destId="{FA5F76C6-8711-48E6-9F77-6057D8CC4B20}" srcOrd="0" destOrd="0" presId="urn:microsoft.com/office/officeart/2008/layout/CaptionedPictures"/>
    <dgm:cxn modelId="{F9CDAE85-C140-4FB2-90F0-CA44AF3923E7}" type="presOf" srcId="{3B7751E9-B842-4CBF-B8FD-A6AF054F81FB}" destId="{0A1A6BA3-B93E-489A-BFE6-3D44B83D2124}" srcOrd="0" destOrd="0" presId="urn:microsoft.com/office/officeart/2008/layout/CaptionedPictures"/>
    <dgm:cxn modelId="{680EF78D-11F2-4D04-8563-DBF05FC7F919}" type="presOf" srcId="{40980991-5D1E-42ED-8AC1-97070EC14CC7}" destId="{72D2CEF2-4B96-4F6C-B4F2-8D1CA2065F09}" srcOrd="0" destOrd="0" presId="urn:microsoft.com/office/officeart/2008/layout/CaptionedPictures"/>
    <dgm:cxn modelId="{1EFE4392-1052-47F3-89ED-54FFE44599BD}" type="presOf" srcId="{4B469D37-CD1F-47A6-B4A1-216E317EAE76}" destId="{74BAE07C-6918-434D-A150-3CC2F0173BB3}" srcOrd="0" destOrd="0" presId="urn:microsoft.com/office/officeart/2008/layout/CaptionedPictures"/>
    <dgm:cxn modelId="{B7E19E99-32E2-4244-BE67-DAF05E3E59CA}" srcId="{45209BBA-21C8-4D7A-B5E5-01B3D89C2970}" destId="{40980991-5D1E-42ED-8AC1-97070EC14CC7}" srcOrd="7" destOrd="0" parTransId="{F2738CB8-9733-4AA3-BC2A-55873149139A}" sibTransId="{A514BA5D-CEA6-4510-BD37-F3BB67B15891}"/>
    <dgm:cxn modelId="{6294FEBB-20B5-4FAD-8B99-BBA2B9D2A807}" srcId="{45209BBA-21C8-4D7A-B5E5-01B3D89C2970}" destId="{FA3E0688-DF29-4BCF-81B4-1C4B0EFB53DF}" srcOrd="4" destOrd="0" parTransId="{6F6E8FF4-05D1-4623-92D3-08DE9B162F8E}" sibTransId="{0DFC79CB-10FF-4F46-BF6A-F5813E368A2F}"/>
    <dgm:cxn modelId="{5C2360E2-D59C-4945-AA55-16BC36B8C213}" srcId="{45209BBA-21C8-4D7A-B5E5-01B3D89C2970}" destId="{0D768AA0-6460-4E1E-BC3E-4C4009AD2F5D}" srcOrd="0" destOrd="0" parTransId="{97EF4DD8-2EDA-4BE2-B4F2-09EF98C0C5DA}" sibTransId="{E01DEA7E-7733-4E32-84CD-7A20747007F2}"/>
    <dgm:cxn modelId="{21F3BBF1-B5E1-45A8-9DD3-9D96D6659387}" srcId="{45209BBA-21C8-4D7A-B5E5-01B3D89C2970}" destId="{732ED6A8-CB82-45D4-B5D7-AA564BB9CE94}" srcOrd="6" destOrd="0" parTransId="{C8A0F4CB-3062-462B-BA25-62264EC4F761}" sibTransId="{125AFB98-5F7C-4574-8DFE-EBD16DA40AD9}"/>
    <dgm:cxn modelId="{6F81DCFB-FC25-4A7E-A236-56F10285C183}" srcId="{45209BBA-21C8-4D7A-B5E5-01B3D89C2970}" destId="{E7718F72-88CE-4055-8E7D-BD74BA7AC66D}" srcOrd="3" destOrd="0" parTransId="{3376588C-0D30-4684-8F29-3211907C6FF2}" sibTransId="{32C112DE-66A5-4094-B85C-485F1EB8C163}"/>
    <dgm:cxn modelId="{F6A88498-ED34-48B5-808F-28AE19A2E2B1}" type="presParOf" srcId="{55688F07-4597-4891-B423-83D882BB047C}" destId="{B7A744FC-1D78-439A-921E-E16612854986}" srcOrd="0" destOrd="0" presId="urn:microsoft.com/office/officeart/2008/layout/CaptionedPictures"/>
    <dgm:cxn modelId="{CB3EBEE6-F41D-4CD1-85F6-12CB49BFA1A8}" type="presParOf" srcId="{B7A744FC-1D78-439A-921E-E16612854986}" destId="{00175D0E-D329-43FE-89B4-F4954C75A3CD}" srcOrd="0" destOrd="0" presId="urn:microsoft.com/office/officeart/2008/layout/CaptionedPictures"/>
    <dgm:cxn modelId="{529EAE43-C53E-495D-91E3-CA032F83612C}" type="presParOf" srcId="{B7A744FC-1D78-439A-921E-E16612854986}" destId="{0D33E443-8FB4-457D-A160-F68E67AC5B90}" srcOrd="1" destOrd="0" presId="urn:microsoft.com/office/officeart/2008/layout/CaptionedPictures"/>
    <dgm:cxn modelId="{66E01F7A-63A7-47F7-B611-7801F6B57A5D}" type="presParOf" srcId="{B7A744FC-1D78-439A-921E-E16612854986}" destId="{1808D2DB-732B-43AD-A321-1BF1B7B0B65C}" srcOrd="2" destOrd="0" presId="urn:microsoft.com/office/officeart/2008/layout/CaptionedPictures"/>
    <dgm:cxn modelId="{3636A2D9-A993-4467-AC8D-4AAEF5EA523B}" type="presParOf" srcId="{1808D2DB-732B-43AD-A321-1BF1B7B0B65C}" destId="{538A943B-7512-4150-AE40-BD43F66EADF1}" srcOrd="0" destOrd="0" presId="urn:microsoft.com/office/officeart/2008/layout/CaptionedPictures"/>
    <dgm:cxn modelId="{07B3955F-E9E2-48B6-BCC3-B91D1A8F4298}" type="presParOf" srcId="{1808D2DB-732B-43AD-A321-1BF1B7B0B65C}" destId="{652498FC-11B6-4757-A45C-C112488CDCD4}" srcOrd="1" destOrd="0" presId="urn:microsoft.com/office/officeart/2008/layout/CaptionedPictures"/>
    <dgm:cxn modelId="{3A76808C-B67C-4519-8201-B7B5A9EEB082}" type="presParOf" srcId="{55688F07-4597-4891-B423-83D882BB047C}" destId="{5EF966A8-4CD2-432B-99ED-2F457B882FCC}" srcOrd="1" destOrd="0" presId="urn:microsoft.com/office/officeart/2008/layout/CaptionedPictures"/>
    <dgm:cxn modelId="{8DAC45C6-C25A-43C8-B0F0-2D230BF42898}" type="presParOf" srcId="{55688F07-4597-4891-B423-83D882BB047C}" destId="{24E39C99-BAC2-4FB8-A8B9-3659CC028C14}" srcOrd="2" destOrd="0" presId="urn:microsoft.com/office/officeart/2008/layout/CaptionedPictures"/>
    <dgm:cxn modelId="{7B5D001D-F918-4B49-9D87-DF3B3F0080E7}" type="presParOf" srcId="{24E39C99-BAC2-4FB8-A8B9-3659CC028C14}" destId="{4423C4C7-DD2F-4150-89B2-5A415A8C2AF3}" srcOrd="0" destOrd="0" presId="urn:microsoft.com/office/officeart/2008/layout/CaptionedPictures"/>
    <dgm:cxn modelId="{2E0CBB4A-F30F-402C-B7A7-1B0AE8726821}" type="presParOf" srcId="{24E39C99-BAC2-4FB8-A8B9-3659CC028C14}" destId="{F516AB70-97D9-4AE0-AD08-D6D3196B1C1F}" srcOrd="1" destOrd="0" presId="urn:microsoft.com/office/officeart/2008/layout/CaptionedPictures"/>
    <dgm:cxn modelId="{93CCCB93-CF9B-4DEC-BEF7-FCC2F0994A41}" type="presParOf" srcId="{24E39C99-BAC2-4FB8-A8B9-3659CC028C14}" destId="{4588D90F-6C8C-445C-B9B5-A59CF364CFF7}" srcOrd="2" destOrd="0" presId="urn:microsoft.com/office/officeart/2008/layout/CaptionedPictures"/>
    <dgm:cxn modelId="{666F3258-2C6D-411A-8C06-F87A08298AF6}" type="presParOf" srcId="{4588D90F-6C8C-445C-B9B5-A59CF364CFF7}" destId="{E85D8F39-0365-4AFE-B57D-6D4F89AC8632}" srcOrd="0" destOrd="0" presId="urn:microsoft.com/office/officeart/2008/layout/CaptionedPictures"/>
    <dgm:cxn modelId="{472A7A02-7E59-4A29-88D5-A0D89F697B36}" type="presParOf" srcId="{4588D90F-6C8C-445C-B9B5-A59CF364CFF7}" destId="{0A1A6BA3-B93E-489A-BFE6-3D44B83D2124}" srcOrd="1" destOrd="0" presId="urn:microsoft.com/office/officeart/2008/layout/CaptionedPictures"/>
    <dgm:cxn modelId="{8E9BD261-87ED-4843-8683-EDE953D107E0}" type="presParOf" srcId="{55688F07-4597-4891-B423-83D882BB047C}" destId="{64ACBCE7-041F-4621-8C92-7ABDC1F3867B}" srcOrd="3" destOrd="0" presId="urn:microsoft.com/office/officeart/2008/layout/CaptionedPictures"/>
    <dgm:cxn modelId="{D412E4B2-D90C-497F-829B-4A08713B557F}" type="presParOf" srcId="{55688F07-4597-4891-B423-83D882BB047C}" destId="{2FD44110-0EE1-4EF5-83EA-A47EB8CB1487}" srcOrd="4" destOrd="0" presId="urn:microsoft.com/office/officeart/2008/layout/CaptionedPictures"/>
    <dgm:cxn modelId="{33BCA3B8-2105-4A02-AA07-3B5E5FD9A79B}" type="presParOf" srcId="{2FD44110-0EE1-4EF5-83EA-A47EB8CB1487}" destId="{58D9A963-F0E1-4A62-8E97-D9439269B5BD}" srcOrd="0" destOrd="0" presId="urn:microsoft.com/office/officeart/2008/layout/CaptionedPictures"/>
    <dgm:cxn modelId="{FB1FE175-E0F8-4F49-A5FB-273B5AB32D7B}" type="presParOf" srcId="{2FD44110-0EE1-4EF5-83EA-A47EB8CB1487}" destId="{AB5F0960-2782-44C2-9919-E4279EFFBB6A}" srcOrd="1" destOrd="0" presId="urn:microsoft.com/office/officeart/2008/layout/CaptionedPictures"/>
    <dgm:cxn modelId="{089FF317-2907-41B5-8B25-37179BBE5B0C}" type="presParOf" srcId="{2FD44110-0EE1-4EF5-83EA-A47EB8CB1487}" destId="{68DB4415-7520-48A8-959B-96ABE9191FC2}" srcOrd="2" destOrd="0" presId="urn:microsoft.com/office/officeart/2008/layout/CaptionedPictures"/>
    <dgm:cxn modelId="{2C6D2B69-8999-475D-9E63-61D2D9A06092}" type="presParOf" srcId="{68DB4415-7520-48A8-959B-96ABE9191FC2}" destId="{DED0F718-49A7-425E-B0F8-D083145BBFD3}" srcOrd="0" destOrd="0" presId="urn:microsoft.com/office/officeart/2008/layout/CaptionedPictures"/>
    <dgm:cxn modelId="{9FB8A377-95BF-46A2-A5A0-96D8B20AE063}" type="presParOf" srcId="{68DB4415-7520-48A8-959B-96ABE9191FC2}" destId="{E0E0AE2C-4857-4A2A-A45A-7416A1343B09}" srcOrd="1" destOrd="0" presId="urn:microsoft.com/office/officeart/2008/layout/CaptionedPictures"/>
    <dgm:cxn modelId="{303BA835-0297-4469-844D-4E689E1447B4}" type="presParOf" srcId="{55688F07-4597-4891-B423-83D882BB047C}" destId="{81D4A7B3-5EED-435F-A6B0-74AE212E598F}" srcOrd="5" destOrd="0" presId="urn:microsoft.com/office/officeart/2008/layout/CaptionedPictures"/>
    <dgm:cxn modelId="{7815F4F0-2DC4-4EF2-9DE4-236FCE7E1B06}" type="presParOf" srcId="{55688F07-4597-4891-B423-83D882BB047C}" destId="{873DB3D6-E87D-44D1-8D63-BF6367E711CE}" srcOrd="6" destOrd="0" presId="urn:microsoft.com/office/officeart/2008/layout/CaptionedPictures"/>
    <dgm:cxn modelId="{3B125F31-18E8-403E-977A-1A101C31000A}" type="presParOf" srcId="{873DB3D6-E87D-44D1-8D63-BF6367E711CE}" destId="{DC8B2CAE-6A81-4209-97BD-751829CCE0A5}" srcOrd="0" destOrd="0" presId="urn:microsoft.com/office/officeart/2008/layout/CaptionedPictures"/>
    <dgm:cxn modelId="{858E6575-C981-424C-8440-8FD1A10BABAE}" type="presParOf" srcId="{873DB3D6-E87D-44D1-8D63-BF6367E711CE}" destId="{FE9AECD8-8535-4491-94CE-34709C127E16}" srcOrd="1" destOrd="0" presId="urn:microsoft.com/office/officeart/2008/layout/CaptionedPictures"/>
    <dgm:cxn modelId="{F4A73363-6093-4F9F-A27B-D3136B1AB62B}" type="presParOf" srcId="{873DB3D6-E87D-44D1-8D63-BF6367E711CE}" destId="{01C60FA3-4B0E-4ECE-A73C-A28D6F917640}" srcOrd="2" destOrd="0" presId="urn:microsoft.com/office/officeart/2008/layout/CaptionedPictures"/>
    <dgm:cxn modelId="{AAF01DDC-ACF5-4D25-BD56-9EFED5CBF7C6}" type="presParOf" srcId="{01C60FA3-4B0E-4ECE-A73C-A28D6F917640}" destId="{BECD9CA6-3F9F-4BE1-9C74-8D1A4F497410}" srcOrd="0" destOrd="0" presId="urn:microsoft.com/office/officeart/2008/layout/CaptionedPictures"/>
    <dgm:cxn modelId="{B48B823F-0A13-438D-85A1-C9D43B0FB8D2}" type="presParOf" srcId="{01C60FA3-4B0E-4ECE-A73C-A28D6F917640}" destId="{FD003CF8-D056-4B77-A093-1CA1F8267C7A}" srcOrd="1" destOrd="0" presId="urn:microsoft.com/office/officeart/2008/layout/CaptionedPictures"/>
    <dgm:cxn modelId="{AF7523E6-D8AA-4B60-89AB-59AA5AE223F3}" type="presParOf" srcId="{55688F07-4597-4891-B423-83D882BB047C}" destId="{E51FEDCA-5769-4A81-8F53-4788DEF00265}" srcOrd="7" destOrd="0" presId="urn:microsoft.com/office/officeart/2008/layout/CaptionedPictures"/>
    <dgm:cxn modelId="{A203F530-AF22-46EC-B06B-623EDA8F9AB9}" type="presParOf" srcId="{55688F07-4597-4891-B423-83D882BB047C}" destId="{767483FE-39A6-4CD8-90C4-1C3B547FFB16}" srcOrd="8" destOrd="0" presId="urn:microsoft.com/office/officeart/2008/layout/CaptionedPictures"/>
    <dgm:cxn modelId="{4D8CF6F9-D9EA-4BD6-B1DF-94BA4C7E19DE}" type="presParOf" srcId="{767483FE-39A6-4CD8-90C4-1C3B547FFB16}" destId="{B971B34A-13EC-4288-B7E3-3008308F6EEB}" srcOrd="0" destOrd="0" presId="urn:microsoft.com/office/officeart/2008/layout/CaptionedPictures"/>
    <dgm:cxn modelId="{79B01CD2-3E89-4670-9443-1C7A2A9BA697}" type="presParOf" srcId="{767483FE-39A6-4CD8-90C4-1C3B547FFB16}" destId="{1BB94E9A-D172-469F-9120-8963BE57C14B}" srcOrd="1" destOrd="0" presId="urn:microsoft.com/office/officeart/2008/layout/CaptionedPictures"/>
    <dgm:cxn modelId="{E0625265-9830-46ED-B070-9A9B80375BBD}" type="presParOf" srcId="{767483FE-39A6-4CD8-90C4-1C3B547FFB16}" destId="{09B659F7-99E2-470E-999B-FBDB95550DAE}" srcOrd="2" destOrd="0" presId="urn:microsoft.com/office/officeart/2008/layout/CaptionedPictures"/>
    <dgm:cxn modelId="{F78D3F40-95D2-4527-A14B-6CDA5DFB6B3B}" type="presParOf" srcId="{09B659F7-99E2-470E-999B-FBDB95550DAE}" destId="{84FF6251-25C2-4103-A5EA-CEB5FFC799B2}" srcOrd="0" destOrd="0" presId="urn:microsoft.com/office/officeart/2008/layout/CaptionedPictures"/>
    <dgm:cxn modelId="{40EA9D06-7157-48C4-BEF1-D2C2226DAD3B}" type="presParOf" srcId="{09B659F7-99E2-470E-999B-FBDB95550DAE}" destId="{FA5F76C6-8711-48E6-9F77-6057D8CC4B20}" srcOrd="1" destOrd="0" presId="urn:microsoft.com/office/officeart/2008/layout/CaptionedPictures"/>
    <dgm:cxn modelId="{381145E0-388A-449B-A485-32DD1471F8CA}" type="presParOf" srcId="{55688F07-4597-4891-B423-83D882BB047C}" destId="{13AF7985-69E7-41D7-B2FE-A3A5206E5689}" srcOrd="9" destOrd="0" presId="urn:microsoft.com/office/officeart/2008/layout/CaptionedPictures"/>
    <dgm:cxn modelId="{10761A34-9940-4A58-BB22-37BE5050EE80}" type="presParOf" srcId="{55688F07-4597-4891-B423-83D882BB047C}" destId="{B7CCE1DA-B3B2-4CA7-8197-D4568DC422EA}" srcOrd="10" destOrd="0" presId="urn:microsoft.com/office/officeart/2008/layout/CaptionedPictures"/>
    <dgm:cxn modelId="{A9839ABA-FCDB-4129-9084-255A281B09FC}" type="presParOf" srcId="{B7CCE1DA-B3B2-4CA7-8197-D4568DC422EA}" destId="{B1068A69-B444-4493-9BD6-53522D8B86A5}" srcOrd="0" destOrd="0" presId="urn:microsoft.com/office/officeart/2008/layout/CaptionedPictures"/>
    <dgm:cxn modelId="{D6CFDD79-EB86-4E3D-9E46-859C0561E144}" type="presParOf" srcId="{B7CCE1DA-B3B2-4CA7-8197-D4568DC422EA}" destId="{F8D24BC1-948D-4C02-8D26-F85F5709DE28}" srcOrd="1" destOrd="0" presId="urn:microsoft.com/office/officeart/2008/layout/CaptionedPictures"/>
    <dgm:cxn modelId="{C4DC264D-6694-4A1A-9AC7-96B8E9583A0D}" type="presParOf" srcId="{B7CCE1DA-B3B2-4CA7-8197-D4568DC422EA}" destId="{4366B951-FFE2-4BFD-B463-D119174262A9}" srcOrd="2" destOrd="0" presId="urn:microsoft.com/office/officeart/2008/layout/CaptionedPictures"/>
    <dgm:cxn modelId="{7A7C3BB2-2D22-471A-B767-F00039A069D1}" type="presParOf" srcId="{4366B951-FFE2-4BFD-B463-D119174262A9}" destId="{9C0CAE4E-7F31-4BDB-95B3-2D41AE5E86BD}" srcOrd="0" destOrd="0" presId="urn:microsoft.com/office/officeart/2008/layout/CaptionedPictures"/>
    <dgm:cxn modelId="{9AEE2ECD-B94B-475C-BDE8-87EFF74F5596}" type="presParOf" srcId="{4366B951-FFE2-4BFD-B463-D119174262A9}" destId="{74BAE07C-6918-434D-A150-3CC2F0173BB3}" srcOrd="1" destOrd="0" presId="urn:microsoft.com/office/officeart/2008/layout/CaptionedPictures"/>
    <dgm:cxn modelId="{BB50AC30-6B0E-45ED-B70C-E99DAE2FDAF4}" type="presParOf" srcId="{55688F07-4597-4891-B423-83D882BB047C}" destId="{D91C6CD0-4136-4B21-9D96-70833558D5CF}" srcOrd="11" destOrd="0" presId="urn:microsoft.com/office/officeart/2008/layout/CaptionedPictures"/>
    <dgm:cxn modelId="{1856FF8A-178C-430C-A64D-B929768F9658}" type="presParOf" srcId="{55688F07-4597-4891-B423-83D882BB047C}" destId="{2DD489D3-0F85-41F4-B3C9-18D6B72F696D}" srcOrd="12" destOrd="0" presId="urn:microsoft.com/office/officeart/2008/layout/CaptionedPictures"/>
    <dgm:cxn modelId="{C32BBCD8-BBB8-4FE0-BF48-B657A3B6FFAA}" type="presParOf" srcId="{2DD489D3-0F85-41F4-B3C9-18D6B72F696D}" destId="{C2517CB3-C8DF-4A51-A3D4-B4AE01B4FD24}" srcOrd="0" destOrd="0" presId="urn:microsoft.com/office/officeart/2008/layout/CaptionedPictures"/>
    <dgm:cxn modelId="{C30BC96A-18B0-4375-B8BF-D2FE75D8C0EF}" type="presParOf" srcId="{2DD489D3-0F85-41F4-B3C9-18D6B72F696D}" destId="{6C971C7F-7E71-4981-8458-D206FBDBA405}" srcOrd="1" destOrd="0" presId="urn:microsoft.com/office/officeart/2008/layout/CaptionedPictures"/>
    <dgm:cxn modelId="{2B90B7CE-3919-4896-9102-AA62073D78A3}" type="presParOf" srcId="{2DD489D3-0F85-41F4-B3C9-18D6B72F696D}" destId="{D94004AA-1F4D-4685-B014-B310A3AC020E}" srcOrd="2" destOrd="0" presId="urn:microsoft.com/office/officeart/2008/layout/CaptionedPictures"/>
    <dgm:cxn modelId="{D6C629B4-0382-4090-A9DD-207341E01520}" type="presParOf" srcId="{D94004AA-1F4D-4685-B014-B310A3AC020E}" destId="{6AC28A18-77A6-408C-9791-76DD35A924AF}" srcOrd="0" destOrd="0" presId="urn:microsoft.com/office/officeart/2008/layout/CaptionedPictures"/>
    <dgm:cxn modelId="{76FD58A7-C7AB-4C7D-8D0D-1D1EAA708AC1}" type="presParOf" srcId="{D94004AA-1F4D-4685-B014-B310A3AC020E}" destId="{B8653E58-78A5-40E1-AEAC-3A82C81CDAA1}" srcOrd="1" destOrd="0" presId="urn:microsoft.com/office/officeart/2008/layout/CaptionedPictures"/>
    <dgm:cxn modelId="{CB627C50-29F4-45C9-AADD-C2B8DD3F968B}" type="presParOf" srcId="{55688F07-4597-4891-B423-83D882BB047C}" destId="{CB8796F1-8CD2-4B2E-B2C2-71BF96463E2A}" srcOrd="13" destOrd="0" presId="urn:microsoft.com/office/officeart/2008/layout/CaptionedPictures"/>
    <dgm:cxn modelId="{678C9C6A-BD1E-4E3B-9126-5096ACA6FC7F}" type="presParOf" srcId="{55688F07-4597-4891-B423-83D882BB047C}" destId="{7F3C07AE-7224-4F57-974C-246C658D85D7}" srcOrd="14" destOrd="0" presId="urn:microsoft.com/office/officeart/2008/layout/CaptionedPictures"/>
    <dgm:cxn modelId="{E5F30DE1-5192-4A74-B0CE-0B88B4A83B8E}" type="presParOf" srcId="{7F3C07AE-7224-4F57-974C-246C658D85D7}" destId="{3EF3B44B-B5A2-4A0F-9C62-B5B1B644ED14}" srcOrd="0" destOrd="0" presId="urn:microsoft.com/office/officeart/2008/layout/CaptionedPictures"/>
    <dgm:cxn modelId="{F1854350-D382-43E9-BE45-DE09F3C5E102}" type="presParOf" srcId="{7F3C07AE-7224-4F57-974C-246C658D85D7}" destId="{4FB30A76-6506-4281-BD38-AFB086781705}" srcOrd="1" destOrd="0" presId="urn:microsoft.com/office/officeart/2008/layout/CaptionedPictures"/>
    <dgm:cxn modelId="{F6303DB7-4825-4591-AF38-6F8D012476E5}" type="presParOf" srcId="{7F3C07AE-7224-4F57-974C-246C658D85D7}" destId="{1470CE09-3B85-4527-B9D5-DE878702BB4D}" srcOrd="2" destOrd="0" presId="urn:microsoft.com/office/officeart/2008/layout/CaptionedPictures"/>
    <dgm:cxn modelId="{C3A66CFB-5280-4295-82C3-7DDF271BCB92}" type="presParOf" srcId="{1470CE09-3B85-4527-B9D5-DE878702BB4D}" destId="{F27D0EFB-F146-4217-8D41-649F1B30E353}" srcOrd="0" destOrd="0" presId="urn:microsoft.com/office/officeart/2008/layout/CaptionedPictures"/>
    <dgm:cxn modelId="{A5056CF5-C9ED-4D66-A773-AB2AB37BB302}" type="presParOf" srcId="{1470CE09-3B85-4527-B9D5-DE878702BB4D}" destId="{72D2CEF2-4B96-4F6C-B4F2-8D1CA2065F09}" srcOrd="1" destOrd="0" presId="urn:microsoft.com/office/officeart/2008/layout/CaptionedPictures"/>
  </dgm:cxnLst>
  <dgm:bg/>
  <dgm:whole/>
  <dgm:extLst>
    <a:ext uri="http://schemas.microsoft.com/office/drawing/2008/diagram">
      <dsp:dataModelExt xmlns:dsp="http://schemas.microsoft.com/office/drawing/2008/diagram" relId="rId19"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2A8F67D6-2AA0-41D9-BCE8-70A485BA4D77}" type="doc">
      <dgm:prSet loTypeId="urn:microsoft.com/office/officeart/2005/8/layout/hList6" loCatId="list" qsTypeId="urn:microsoft.com/office/officeart/2005/8/quickstyle/simple1" qsCatId="simple" csTypeId="urn:microsoft.com/office/officeart/2005/8/colors/accent1_2" csCatId="accent1" phldr="1"/>
      <dgm:spPr/>
      <dgm:t>
        <a:bodyPr/>
        <a:lstStyle/>
        <a:p>
          <a:endParaRPr lang="en-US"/>
        </a:p>
      </dgm:t>
    </dgm:pt>
    <dgm:pt modelId="{42DF6779-3385-46D4-A7BF-0B14A19D01ED}">
      <dgm:prSet custT="1"/>
      <dgm:spPr/>
      <dgm:t>
        <a:bodyPr/>
        <a:lstStyle/>
        <a:p>
          <a:r>
            <a:rPr lang="en-US" sz="1400" b="0" i="0" dirty="0"/>
            <a:t>Azure Blob</a:t>
          </a:r>
          <a:endParaRPr lang="en-US" sz="1400" dirty="0"/>
        </a:p>
      </dgm:t>
    </dgm:pt>
    <dgm:pt modelId="{1F132B16-536D-4380-BB9F-6C4E695AD845}" type="parTrans" cxnId="{D2A44033-A25C-4DF1-8D99-84C36C81BB57}">
      <dgm:prSet/>
      <dgm:spPr/>
      <dgm:t>
        <a:bodyPr/>
        <a:lstStyle/>
        <a:p>
          <a:endParaRPr lang="en-US" sz="1200"/>
        </a:p>
      </dgm:t>
    </dgm:pt>
    <dgm:pt modelId="{FE4C4784-01F4-4BB6-97EA-93D6D289BB08}" type="sibTrans" cxnId="{D2A44033-A25C-4DF1-8D99-84C36C81BB57}">
      <dgm:prSet/>
      <dgm:spPr/>
      <dgm:t>
        <a:bodyPr/>
        <a:lstStyle/>
        <a:p>
          <a:endParaRPr lang="en-US" sz="1200"/>
        </a:p>
      </dgm:t>
    </dgm:pt>
    <dgm:pt modelId="{93FE1311-7C8B-48AC-AF67-65F263D57311}">
      <dgm:prSet custT="1"/>
      <dgm:spPr/>
      <dgm:t>
        <a:bodyPr/>
        <a:lstStyle/>
        <a:p>
          <a:r>
            <a:rPr lang="en-US" sz="1400" b="0" i="0" dirty="0"/>
            <a:t>AWS S3</a:t>
          </a:r>
          <a:endParaRPr lang="en-US" sz="1400" dirty="0"/>
        </a:p>
      </dgm:t>
    </dgm:pt>
    <dgm:pt modelId="{B215EF07-0FD1-4251-86A5-0673849F5316}" type="parTrans" cxnId="{B882C1C4-F1B2-494C-AA52-9A797D4753DC}">
      <dgm:prSet/>
      <dgm:spPr/>
      <dgm:t>
        <a:bodyPr/>
        <a:lstStyle/>
        <a:p>
          <a:endParaRPr lang="en-US" sz="1200"/>
        </a:p>
      </dgm:t>
    </dgm:pt>
    <dgm:pt modelId="{8E3A2CD7-65A4-42DF-ACD6-A5E95EE26E3C}" type="sibTrans" cxnId="{B882C1C4-F1B2-494C-AA52-9A797D4753DC}">
      <dgm:prSet/>
      <dgm:spPr/>
      <dgm:t>
        <a:bodyPr/>
        <a:lstStyle/>
        <a:p>
          <a:endParaRPr lang="en-US" sz="1200"/>
        </a:p>
      </dgm:t>
    </dgm:pt>
    <dgm:pt modelId="{90BB5A43-E85F-4F4B-A1DD-A324A491C5BE}">
      <dgm:prSet custT="1"/>
      <dgm:spPr/>
      <dgm:t>
        <a:bodyPr/>
        <a:lstStyle/>
        <a:p>
          <a:r>
            <a:rPr lang="en-US" sz="1400" b="0" i="0"/>
            <a:t>Google Cloud</a:t>
          </a:r>
          <a:endParaRPr lang="en-US" sz="1400"/>
        </a:p>
      </dgm:t>
    </dgm:pt>
    <dgm:pt modelId="{6DE879B2-E115-40B3-8C4F-F5E20EE0E82B}" type="parTrans" cxnId="{CD548CBB-603A-4EB1-A04E-35FF3C9E57A6}">
      <dgm:prSet/>
      <dgm:spPr/>
      <dgm:t>
        <a:bodyPr/>
        <a:lstStyle/>
        <a:p>
          <a:endParaRPr lang="en-US" sz="1200"/>
        </a:p>
      </dgm:t>
    </dgm:pt>
    <dgm:pt modelId="{8491DB07-F874-4CFE-9BB6-BB534AE83A55}" type="sibTrans" cxnId="{CD548CBB-603A-4EB1-A04E-35FF3C9E57A6}">
      <dgm:prSet/>
      <dgm:spPr/>
      <dgm:t>
        <a:bodyPr/>
        <a:lstStyle/>
        <a:p>
          <a:endParaRPr lang="en-US" sz="1200"/>
        </a:p>
      </dgm:t>
    </dgm:pt>
    <dgm:pt modelId="{C2F16BD9-A23F-47F4-8DA8-C181683DB788}">
      <dgm:prSet custT="1"/>
      <dgm:spPr/>
      <dgm:t>
        <a:bodyPr/>
        <a:lstStyle/>
        <a:p>
          <a:r>
            <a:rPr lang="en-US" sz="1400" b="0" i="0"/>
            <a:t>…</a:t>
          </a:r>
          <a:endParaRPr lang="en-US" sz="1400"/>
        </a:p>
      </dgm:t>
    </dgm:pt>
    <dgm:pt modelId="{FE1D210B-B424-4627-978A-F585B20EAB47}" type="parTrans" cxnId="{A4705B88-D847-46F4-957F-C7650FE64C39}">
      <dgm:prSet/>
      <dgm:spPr/>
      <dgm:t>
        <a:bodyPr/>
        <a:lstStyle/>
        <a:p>
          <a:endParaRPr lang="en-US" sz="1200"/>
        </a:p>
      </dgm:t>
    </dgm:pt>
    <dgm:pt modelId="{44AE759D-A542-470C-A47E-CA3D1121076A}" type="sibTrans" cxnId="{A4705B88-D847-46F4-957F-C7650FE64C39}">
      <dgm:prSet/>
      <dgm:spPr/>
      <dgm:t>
        <a:bodyPr/>
        <a:lstStyle/>
        <a:p>
          <a:endParaRPr lang="en-US" sz="1200"/>
        </a:p>
      </dgm:t>
    </dgm:pt>
    <dgm:pt modelId="{CE383922-635B-4B24-960C-F0F2DC6E5D63}" type="pres">
      <dgm:prSet presAssocID="{2A8F67D6-2AA0-41D9-BCE8-70A485BA4D77}" presName="Name0" presStyleCnt="0">
        <dgm:presLayoutVars>
          <dgm:dir/>
          <dgm:resizeHandles val="exact"/>
        </dgm:presLayoutVars>
      </dgm:prSet>
      <dgm:spPr/>
    </dgm:pt>
    <dgm:pt modelId="{40F59168-74B5-409C-807E-BA4D61AB07C1}" type="pres">
      <dgm:prSet presAssocID="{42DF6779-3385-46D4-A7BF-0B14A19D01ED}" presName="node" presStyleLbl="node1" presStyleIdx="0" presStyleCnt="4">
        <dgm:presLayoutVars>
          <dgm:bulletEnabled val="1"/>
        </dgm:presLayoutVars>
      </dgm:prSet>
      <dgm:spPr/>
    </dgm:pt>
    <dgm:pt modelId="{5088864F-2AE7-4E82-A0A1-EAF425D20A0A}" type="pres">
      <dgm:prSet presAssocID="{FE4C4784-01F4-4BB6-97EA-93D6D289BB08}" presName="sibTrans" presStyleCnt="0"/>
      <dgm:spPr/>
    </dgm:pt>
    <dgm:pt modelId="{206D3E3C-AF5F-4B74-AA90-0D4205874C44}" type="pres">
      <dgm:prSet presAssocID="{93FE1311-7C8B-48AC-AF67-65F263D57311}" presName="node" presStyleLbl="node1" presStyleIdx="1" presStyleCnt="4">
        <dgm:presLayoutVars>
          <dgm:bulletEnabled val="1"/>
        </dgm:presLayoutVars>
      </dgm:prSet>
      <dgm:spPr/>
    </dgm:pt>
    <dgm:pt modelId="{FA16F2D6-25F7-42A0-B070-5A077B2CB4DD}" type="pres">
      <dgm:prSet presAssocID="{8E3A2CD7-65A4-42DF-ACD6-A5E95EE26E3C}" presName="sibTrans" presStyleCnt="0"/>
      <dgm:spPr/>
    </dgm:pt>
    <dgm:pt modelId="{E488614B-A994-4066-AFAA-0AF7A01732FA}" type="pres">
      <dgm:prSet presAssocID="{90BB5A43-E85F-4F4B-A1DD-A324A491C5BE}" presName="node" presStyleLbl="node1" presStyleIdx="2" presStyleCnt="4">
        <dgm:presLayoutVars>
          <dgm:bulletEnabled val="1"/>
        </dgm:presLayoutVars>
      </dgm:prSet>
      <dgm:spPr/>
    </dgm:pt>
    <dgm:pt modelId="{907E3731-3D33-4170-B6A9-B89C2C80E3E5}" type="pres">
      <dgm:prSet presAssocID="{8491DB07-F874-4CFE-9BB6-BB534AE83A55}" presName="sibTrans" presStyleCnt="0"/>
      <dgm:spPr/>
    </dgm:pt>
    <dgm:pt modelId="{D6D277CF-E78F-48F9-8DC8-B990FD748CC5}" type="pres">
      <dgm:prSet presAssocID="{C2F16BD9-A23F-47F4-8DA8-C181683DB788}" presName="node" presStyleLbl="node1" presStyleIdx="3" presStyleCnt="4">
        <dgm:presLayoutVars>
          <dgm:bulletEnabled val="1"/>
        </dgm:presLayoutVars>
      </dgm:prSet>
      <dgm:spPr/>
    </dgm:pt>
  </dgm:ptLst>
  <dgm:cxnLst>
    <dgm:cxn modelId="{D2A44033-A25C-4DF1-8D99-84C36C81BB57}" srcId="{2A8F67D6-2AA0-41D9-BCE8-70A485BA4D77}" destId="{42DF6779-3385-46D4-A7BF-0B14A19D01ED}" srcOrd="0" destOrd="0" parTransId="{1F132B16-536D-4380-BB9F-6C4E695AD845}" sibTransId="{FE4C4784-01F4-4BB6-97EA-93D6D289BB08}"/>
    <dgm:cxn modelId="{9384F95E-A7F6-4534-BF55-76214D4865CE}" type="presOf" srcId="{2A8F67D6-2AA0-41D9-BCE8-70A485BA4D77}" destId="{CE383922-635B-4B24-960C-F0F2DC6E5D63}" srcOrd="0" destOrd="0" presId="urn:microsoft.com/office/officeart/2005/8/layout/hList6"/>
    <dgm:cxn modelId="{7A59DE47-5F5C-4038-BE05-25DA8F8792A4}" type="presOf" srcId="{42DF6779-3385-46D4-A7BF-0B14A19D01ED}" destId="{40F59168-74B5-409C-807E-BA4D61AB07C1}" srcOrd="0" destOrd="0" presId="urn:microsoft.com/office/officeart/2005/8/layout/hList6"/>
    <dgm:cxn modelId="{17B7BD71-8E4E-4565-8490-2E4B143B6EE0}" type="presOf" srcId="{C2F16BD9-A23F-47F4-8DA8-C181683DB788}" destId="{D6D277CF-E78F-48F9-8DC8-B990FD748CC5}" srcOrd="0" destOrd="0" presId="urn:microsoft.com/office/officeart/2005/8/layout/hList6"/>
    <dgm:cxn modelId="{A4705B88-D847-46F4-957F-C7650FE64C39}" srcId="{2A8F67D6-2AA0-41D9-BCE8-70A485BA4D77}" destId="{C2F16BD9-A23F-47F4-8DA8-C181683DB788}" srcOrd="3" destOrd="0" parTransId="{FE1D210B-B424-4627-978A-F585B20EAB47}" sibTransId="{44AE759D-A542-470C-A47E-CA3D1121076A}"/>
    <dgm:cxn modelId="{9111AF9C-8222-4E30-B47C-932C9E5A0AEC}" type="presOf" srcId="{93FE1311-7C8B-48AC-AF67-65F263D57311}" destId="{206D3E3C-AF5F-4B74-AA90-0D4205874C44}" srcOrd="0" destOrd="0" presId="urn:microsoft.com/office/officeart/2005/8/layout/hList6"/>
    <dgm:cxn modelId="{CD548CBB-603A-4EB1-A04E-35FF3C9E57A6}" srcId="{2A8F67D6-2AA0-41D9-BCE8-70A485BA4D77}" destId="{90BB5A43-E85F-4F4B-A1DD-A324A491C5BE}" srcOrd="2" destOrd="0" parTransId="{6DE879B2-E115-40B3-8C4F-F5E20EE0E82B}" sibTransId="{8491DB07-F874-4CFE-9BB6-BB534AE83A55}"/>
    <dgm:cxn modelId="{B882C1C4-F1B2-494C-AA52-9A797D4753DC}" srcId="{2A8F67D6-2AA0-41D9-BCE8-70A485BA4D77}" destId="{93FE1311-7C8B-48AC-AF67-65F263D57311}" srcOrd="1" destOrd="0" parTransId="{B215EF07-0FD1-4251-86A5-0673849F5316}" sibTransId="{8E3A2CD7-65A4-42DF-ACD6-A5E95EE26E3C}"/>
    <dgm:cxn modelId="{3EED75E7-0DCA-4AA2-97AC-0AAFBF5C7B53}" type="presOf" srcId="{90BB5A43-E85F-4F4B-A1DD-A324A491C5BE}" destId="{E488614B-A994-4066-AFAA-0AF7A01732FA}" srcOrd="0" destOrd="0" presId="urn:microsoft.com/office/officeart/2005/8/layout/hList6"/>
    <dgm:cxn modelId="{6A2264F8-3E99-4A5B-8B74-316D946A9D23}" type="presParOf" srcId="{CE383922-635B-4B24-960C-F0F2DC6E5D63}" destId="{40F59168-74B5-409C-807E-BA4D61AB07C1}" srcOrd="0" destOrd="0" presId="urn:microsoft.com/office/officeart/2005/8/layout/hList6"/>
    <dgm:cxn modelId="{69706C21-56ED-41DB-979B-D3B2BF3D1810}" type="presParOf" srcId="{CE383922-635B-4B24-960C-F0F2DC6E5D63}" destId="{5088864F-2AE7-4E82-A0A1-EAF425D20A0A}" srcOrd="1" destOrd="0" presId="urn:microsoft.com/office/officeart/2005/8/layout/hList6"/>
    <dgm:cxn modelId="{33FD683F-2C5E-45CE-AEE2-348E6CC26DE9}" type="presParOf" srcId="{CE383922-635B-4B24-960C-F0F2DC6E5D63}" destId="{206D3E3C-AF5F-4B74-AA90-0D4205874C44}" srcOrd="2" destOrd="0" presId="urn:microsoft.com/office/officeart/2005/8/layout/hList6"/>
    <dgm:cxn modelId="{B9F9B68E-B04B-465D-B167-9C3FE8B3A447}" type="presParOf" srcId="{CE383922-635B-4B24-960C-F0F2DC6E5D63}" destId="{FA16F2D6-25F7-42A0-B070-5A077B2CB4DD}" srcOrd="3" destOrd="0" presId="urn:microsoft.com/office/officeart/2005/8/layout/hList6"/>
    <dgm:cxn modelId="{D69A2182-0D78-4DED-801B-673DF5697990}" type="presParOf" srcId="{CE383922-635B-4B24-960C-F0F2DC6E5D63}" destId="{E488614B-A994-4066-AFAA-0AF7A01732FA}" srcOrd="4" destOrd="0" presId="urn:microsoft.com/office/officeart/2005/8/layout/hList6"/>
    <dgm:cxn modelId="{8A314136-300F-47DC-A7ED-2967AEE3DCDE}" type="presParOf" srcId="{CE383922-635B-4B24-960C-F0F2DC6E5D63}" destId="{907E3731-3D33-4170-B6A9-B89C2C80E3E5}" srcOrd="5" destOrd="0" presId="urn:microsoft.com/office/officeart/2005/8/layout/hList6"/>
    <dgm:cxn modelId="{14CF61F6-C416-4CED-B993-221091ED7CA9}" type="presParOf" srcId="{CE383922-635B-4B24-960C-F0F2DC6E5D63}" destId="{D6D277CF-E78F-48F9-8DC8-B990FD748CC5}" srcOrd="6" destOrd="0" presId="urn:microsoft.com/office/officeart/2005/8/layout/hList6"/>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45209BBA-21C8-4D7A-B5E5-01B3D89C2970}" type="doc">
      <dgm:prSet loTypeId="urn:microsoft.com/office/officeart/2008/layout/CaptionedPictures" loCatId="picture" qsTypeId="urn:microsoft.com/office/officeart/2005/8/quickstyle/simple1" qsCatId="simple" csTypeId="urn:microsoft.com/office/officeart/2005/8/colors/accent1_2" csCatId="accent1" phldr="1"/>
      <dgm:spPr/>
      <dgm:t>
        <a:bodyPr/>
        <a:lstStyle/>
        <a:p>
          <a:endParaRPr lang="en-US"/>
        </a:p>
      </dgm:t>
    </dgm:pt>
    <dgm:pt modelId="{0D768AA0-6460-4E1E-BC3E-4C4009AD2F5D}">
      <dgm:prSet custT="1"/>
      <dgm:spPr/>
      <dgm:t>
        <a:bodyPr/>
        <a:lstStyle/>
        <a:p>
          <a:r>
            <a:rPr lang="en-US" sz="1050" b="1" dirty="0">
              <a:latin typeface="+mj-lt"/>
            </a:rPr>
            <a:t>JSON</a:t>
          </a:r>
        </a:p>
      </dgm:t>
    </dgm:pt>
    <dgm:pt modelId="{97EF4DD8-2EDA-4BE2-B4F2-09EF98C0C5DA}" type="parTrans" cxnId="{5C2360E2-D59C-4945-AA55-16BC36B8C213}">
      <dgm:prSet/>
      <dgm:spPr/>
      <dgm:t>
        <a:bodyPr/>
        <a:lstStyle/>
        <a:p>
          <a:endParaRPr lang="en-US"/>
        </a:p>
      </dgm:t>
    </dgm:pt>
    <dgm:pt modelId="{E01DEA7E-7733-4E32-84CD-7A20747007F2}" type="sibTrans" cxnId="{5C2360E2-D59C-4945-AA55-16BC36B8C213}">
      <dgm:prSet/>
      <dgm:spPr/>
      <dgm:t>
        <a:bodyPr/>
        <a:lstStyle/>
        <a:p>
          <a:endParaRPr lang="en-US"/>
        </a:p>
      </dgm:t>
    </dgm:pt>
    <dgm:pt modelId="{3B7751E9-B842-4CBF-B8FD-A6AF054F81FB}">
      <dgm:prSet custT="1"/>
      <dgm:spPr/>
      <dgm:t>
        <a:bodyPr/>
        <a:lstStyle/>
        <a:p>
          <a:r>
            <a:rPr lang="en-US" sz="1050" b="1" dirty="0">
              <a:latin typeface="+mj-lt"/>
            </a:rPr>
            <a:t>XML</a:t>
          </a:r>
        </a:p>
      </dgm:t>
    </dgm:pt>
    <dgm:pt modelId="{C5D471AD-36EA-4BCB-9B41-01D4E0FC5D34}" type="parTrans" cxnId="{FB4F0D16-BB9C-44DC-A84A-B3516A7BCB19}">
      <dgm:prSet/>
      <dgm:spPr/>
      <dgm:t>
        <a:bodyPr/>
        <a:lstStyle/>
        <a:p>
          <a:endParaRPr lang="en-US"/>
        </a:p>
      </dgm:t>
    </dgm:pt>
    <dgm:pt modelId="{881B91C2-2D57-48E1-98DD-31A66D658E5F}" type="sibTrans" cxnId="{FB4F0D16-BB9C-44DC-A84A-B3516A7BCB19}">
      <dgm:prSet/>
      <dgm:spPr/>
      <dgm:t>
        <a:bodyPr/>
        <a:lstStyle/>
        <a:p>
          <a:endParaRPr lang="en-US"/>
        </a:p>
      </dgm:t>
    </dgm:pt>
    <dgm:pt modelId="{3724A3BE-2D20-4F6B-8CDE-AD66F3AACAEA}">
      <dgm:prSet custT="1"/>
      <dgm:spPr/>
      <dgm:t>
        <a:bodyPr/>
        <a:lstStyle/>
        <a:p>
          <a:r>
            <a:rPr lang="en-US" sz="1050" b="1" dirty="0">
              <a:latin typeface="+mj-lt"/>
            </a:rPr>
            <a:t>CSV</a:t>
          </a:r>
        </a:p>
      </dgm:t>
    </dgm:pt>
    <dgm:pt modelId="{3D6D7BF6-BA3B-42D0-A16B-081FEE7FDCF9}" type="parTrans" cxnId="{4F673074-E680-4C8C-97DE-1A1DB7BF8252}">
      <dgm:prSet/>
      <dgm:spPr/>
      <dgm:t>
        <a:bodyPr/>
        <a:lstStyle/>
        <a:p>
          <a:endParaRPr lang="en-US"/>
        </a:p>
      </dgm:t>
    </dgm:pt>
    <dgm:pt modelId="{90912D31-B2BE-430B-9D64-054047E356C9}" type="sibTrans" cxnId="{4F673074-E680-4C8C-97DE-1A1DB7BF8252}">
      <dgm:prSet/>
      <dgm:spPr/>
      <dgm:t>
        <a:bodyPr/>
        <a:lstStyle/>
        <a:p>
          <a:endParaRPr lang="en-US"/>
        </a:p>
      </dgm:t>
    </dgm:pt>
    <dgm:pt modelId="{E7718F72-88CE-4055-8E7D-BD74BA7AC66D}">
      <dgm:prSet custT="1"/>
      <dgm:spPr/>
      <dgm:t>
        <a:bodyPr/>
        <a:lstStyle/>
        <a:p>
          <a:r>
            <a:rPr lang="en-US" sz="700" b="1" dirty="0">
              <a:latin typeface="+mj-lt"/>
            </a:rPr>
            <a:t>SAS7BDAT</a:t>
          </a:r>
        </a:p>
      </dgm:t>
    </dgm:pt>
    <dgm:pt modelId="{3376588C-0D30-4684-8F29-3211907C6FF2}" type="parTrans" cxnId="{6F81DCFB-FC25-4A7E-A236-56F10285C183}">
      <dgm:prSet/>
      <dgm:spPr/>
      <dgm:t>
        <a:bodyPr/>
        <a:lstStyle/>
        <a:p>
          <a:endParaRPr lang="en-US"/>
        </a:p>
      </dgm:t>
    </dgm:pt>
    <dgm:pt modelId="{32C112DE-66A5-4094-B85C-485F1EB8C163}" type="sibTrans" cxnId="{6F81DCFB-FC25-4A7E-A236-56F10285C183}">
      <dgm:prSet/>
      <dgm:spPr/>
      <dgm:t>
        <a:bodyPr/>
        <a:lstStyle/>
        <a:p>
          <a:endParaRPr lang="en-US"/>
        </a:p>
      </dgm:t>
    </dgm:pt>
    <dgm:pt modelId="{FA3E0688-DF29-4BCF-81B4-1C4B0EFB53DF}">
      <dgm:prSet custT="1"/>
      <dgm:spPr/>
      <dgm:t>
        <a:bodyPr/>
        <a:lstStyle/>
        <a:p>
          <a:r>
            <a:rPr lang="en-US" sz="800" b="1" dirty="0">
              <a:latin typeface="+mj-lt"/>
            </a:rPr>
            <a:t>PARQUET</a:t>
          </a:r>
        </a:p>
      </dgm:t>
    </dgm:pt>
    <dgm:pt modelId="{6F6E8FF4-05D1-4623-92D3-08DE9B162F8E}" type="parTrans" cxnId="{6294FEBB-20B5-4FAD-8B99-BBA2B9D2A807}">
      <dgm:prSet/>
      <dgm:spPr/>
      <dgm:t>
        <a:bodyPr/>
        <a:lstStyle/>
        <a:p>
          <a:endParaRPr lang="en-US"/>
        </a:p>
      </dgm:t>
    </dgm:pt>
    <dgm:pt modelId="{0DFC79CB-10FF-4F46-BF6A-F5813E368A2F}" type="sibTrans" cxnId="{6294FEBB-20B5-4FAD-8B99-BBA2B9D2A807}">
      <dgm:prSet/>
      <dgm:spPr/>
      <dgm:t>
        <a:bodyPr/>
        <a:lstStyle/>
        <a:p>
          <a:endParaRPr lang="en-US"/>
        </a:p>
      </dgm:t>
    </dgm:pt>
    <dgm:pt modelId="{4B469D37-CD1F-47A6-B4A1-216E317EAE76}">
      <dgm:prSet custT="1"/>
      <dgm:spPr/>
      <dgm:t>
        <a:bodyPr/>
        <a:lstStyle/>
        <a:p>
          <a:r>
            <a:rPr lang="en-US" sz="1050" b="1" dirty="0">
              <a:latin typeface="+mj-lt"/>
            </a:rPr>
            <a:t>ORC</a:t>
          </a:r>
        </a:p>
      </dgm:t>
    </dgm:pt>
    <dgm:pt modelId="{0407489C-2F6B-4DAD-803F-7F7D22E8AC98}" type="parTrans" cxnId="{932E1009-7EE4-4103-ACFB-76E51878EB32}">
      <dgm:prSet/>
      <dgm:spPr/>
      <dgm:t>
        <a:bodyPr/>
        <a:lstStyle/>
        <a:p>
          <a:endParaRPr lang="en-US"/>
        </a:p>
      </dgm:t>
    </dgm:pt>
    <dgm:pt modelId="{47066754-ACC4-44B1-A24B-D46D9B6AA389}" type="sibTrans" cxnId="{932E1009-7EE4-4103-ACFB-76E51878EB32}">
      <dgm:prSet/>
      <dgm:spPr/>
      <dgm:t>
        <a:bodyPr/>
        <a:lstStyle/>
        <a:p>
          <a:endParaRPr lang="en-US"/>
        </a:p>
      </dgm:t>
    </dgm:pt>
    <dgm:pt modelId="{732ED6A8-CB82-45D4-B5D7-AA564BB9CE94}">
      <dgm:prSet custT="1"/>
      <dgm:spPr/>
      <dgm:t>
        <a:bodyPr/>
        <a:lstStyle/>
        <a:p>
          <a:r>
            <a:rPr lang="en-US" sz="1050" b="1" dirty="0">
              <a:latin typeface="+mj-lt"/>
            </a:rPr>
            <a:t>Image</a:t>
          </a:r>
        </a:p>
      </dgm:t>
    </dgm:pt>
    <dgm:pt modelId="{C8A0F4CB-3062-462B-BA25-62264EC4F761}" type="parTrans" cxnId="{21F3BBF1-B5E1-45A8-9DD3-9D96D6659387}">
      <dgm:prSet/>
      <dgm:spPr/>
      <dgm:t>
        <a:bodyPr/>
        <a:lstStyle/>
        <a:p>
          <a:endParaRPr lang="en-US"/>
        </a:p>
      </dgm:t>
    </dgm:pt>
    <dgm:pt modelId="{125AFB98-5F7C-4574-8DFE-EBD16DA40AD9}" type="sibTrans" cxnId="{21F3BBF1-B5E1-45A8-9DD3-9D96D6659387}">
      <dgm:prSet/>
      <dgm:spPr/>
      <dgm:t>
        <a:bodyPr/>
        <a:lstStyle/>
        <a:p>
          <a:endParaRPr lang="en-US"/>
        </a:p>
      </dgm:t>
    </dgm:pt>
    <dgm:pt modelId="{40980991-5D1E-42ED-8AC1-97070EC14CC7}">
      <dgm:prSet custT="1"/>
      <dgm:spPr/>
      <dgm:t>
        <a:bodyPr/>
        <a:lstStyle/>
        <a:p>
          <a:r>
            <a:rPr lang="en-US" sz="1050" b="1" dirty="0">
              <a:latin typeface="+mj-lt"/>
            </a:rPr>
            <a:t>…</a:t>
          </a:r>
          <a:endParaRPr lang="en-US" sz="1000" b="1" dirty="0">
            <a:latin typeface="+mj-lt"/>
          </a:endParaRPr>
        </a:p>
      </dgm:t>
    </dgm:pt>
    <dgm:pt modelId="{F2738CB8-9733-4AA3-BC2A-55873149139A}" type="parTrans" cxnId="{B7E19E99-32E2-4244-BE67-DAF05E3E59CA}">
      <dgm:prSet/>
      <dgm:spPr/>
      <dgm:t>
        <a:bodyPr/>
        <a:lstStyle/>
        <a:p>
          <a:endParaRPr lang="en-US"/>
        </a:p>
      </dgm:t>
    </dgm:pt>
    <dgm:pt modelId="{A514BA5D-CEA6-4510-BD37-F3BB67B15891}" type="sibTrans" cxnId="{B7E19E99-32E2-4244-BE67-DAF05E3E59CA}">
      <dgm:prSet/>
      <dgm:spPr/>
      <dgm:t>
        <a:bodyPr/>
        <a:lstStyle/>
        <a:p>
          <a:endParaRPr lang="en-US"/>
        </a:p>
      </dgm:t>
    </dgm:pt>
    <dgm:pt modelId="{55688F07-4597-4891-B423-83D882BB047C}" type="pres">
      <dgm:prSet presAssocID="{45209BBA-21C8-4D7A-B5E5-01B3D89C2970}" presName="Name0" presStyleCnt="0">
        <dgm:presLayoutVars>
          <dgm:chMax/>
          <dgm:chPref/>
          <dgm:dir/>
        </dgm:presLayoutVars>
      </dgm:prSet>
      <dgm:spPr/>
    </dgm:pt>
    <dgm:pt modelId="{B7A744FC-1D78-439A-921E-E16612854986}" type="pres">
      <dgm:prSet presAssocID="{0D768AA0-6460-4E1E-BC3E-4C4009AD2F5D}" presName="composite" presStyleCnt="0">
        <dgm:presLayoutVars>
          <dgm:chMax val="1"/>
          <dgm:chPref val="1"/>
        </dgm:presLayoutVars>
      </dgm:prSet>
      <dgm:spPr/>
    </dgm:pt>
    <dgm:pt modelId="{00175D0E-D329-43FE-89B4-F4954C75A3CD}" type="pres">
      <dgm:prSet presAssocID="{0D768AA0-6460-4E1E-BC3E-4C4009AD2F5D}" presName="Accent" presStyleLbl="trAlignAcc1" presStyleIdx="0" presStyleCnt="8">
        <dgm:presLayoutVars>
          <dgm:chMax val="0"/>
          <dgm:chPref val="0"/>
        </dgm:presLayoutVars>
      </dgm:prSet>
      <dgm:spPr/>
    </dgm:pt>
    <dgm:pt modelId="{0D33E443-8FB4-457D-A160-F68E67AC5B90}" type="pres">
      <dgm:prSet presAssocID="{0D768AA0-6460-4E1E-BC3E-4C4009AD2F5D}" presName="Image" presStyleLbl="alignImgPlace1" presStyleIdx="0" presStyleCnt="8">
        <dgm:presLayoutVars>
          <dgm:chMax val="0"/>
          <dgm:chPref val="0"/>
        </dgm:presLayoutVars>
      </dgm:prSet>
      <dgm:spPr>
        <a:blipFill>
          <a:blip xmlns:r="http://schemas.openxmlformats.org/officeDocument/2006/relationships" r:embed="rId1">
            <a:extLst>
              <a:ext uri="{28A0092B-C50C-407E-A947-70E740481C1C}">
                <a14:useLocalDpi xmlns:a14="http://schemas.microsoft.com/office/drawing/2010/main" val="0"/>
              </a:ext>
            </a:extLst>
          </a:blip>
          <a:srcRect/>
          <a:stretch>
            <a:fillRect l="-5000" r="-5000"/>
          </a:stretch>
        </a:blipFill>
      </dgm:spPr>
    </dgm:pt>
    <dgm:pt modelId="{1808D2DB-732B-43AD-A321-1BF1B7B0B65C}" type="pres">
      <dgm:prSet presAssocID="{0D768AA0-6460-4E1E-BC3E-4C4009AD2F5D}" presName="ChildComposite" presStyleCnt="0"/>
      <dgm:spPr/>
    </dgm:pt>
    <dgm:pt modelId="{538A943B-7512-4150-AE40-BD43F66EADF1}" type="pres">
      <dgm:prSet presAssocID="{0D768AA0-6460-4E1E-BC3E-4C4009AD2F5D}" presName="Child" presStyleLbl="node1" presStyleIdx="0" presStyleCnt="0">
        <dgm:presLayoutVars>
          <dgm:chMax val="0"/>
          <dgm:chPref val="0"/>
          <dgm:bulletEnabled val="1"/>
        </dgm:presLayoutVars>
      </dgm:prSet>
      <dgm:spPr/>
    </dgm:pt>
    <dgm:pt modelId="{652498FC-11B6-4757-A45C-C112488CDCD4}" type="pres">
      <dgm:prSet presAssocID="{0D768AA0-6460-4E1E-BC3E-4C4009AD2F5D}" presName="Parent" presStyleLbl="revTx" presStyleIdx="0" presStyleCnt="8">
        <dgm:presLayoutVars>
          <dgm:chMax val="1"/>
          <dgm:chPref val="0"/>
          <dgm:bulletEnabled val="1"/>
        </dgm:presLayoutVars>
      </dgm:prSet>
      <dgm:spPr/>
    </dgm:pt>
    <dgm:pt modelId="{5EF966A8-4CD2-432B-99ED-2F457B882FCC}" type="pres">
      <dgm:prSet presAssocID="{E01DEA7E-7733-4E32-84CD-7A20747007F2}" presName="sibTrans" presStyleCnt="0"/>
      <dgm:spPr/>
    </dgm:pt>
    <dgm:pt modelId="{24E39C99-BAC2-4FB8-A8B9-3659CC028C14}" type="pres">
      <dgm:prSet presAssocID="{3B7751E9-B842-4CBF-B8FD-A6AF054F81FB}" presName="composite" presStyleCnt="0">
        <dgm:presLayoutVars>
          <dgm:chMax val="1"/>
          <dgm:chPref val="1"/>
        </dgm:presLayoutVars>
      </dgm:prSet>
      <dgm:spPr/>
    </dgm:pt>
    <dgm:pt modelId="{4423C4C7-DD2F-4150-89B2-5A415A8C2AF3}" type="pres">
      <dgm:prSet presAssocID="{3B7751E9-B842-4CBF-B8FD-A6AF054F81FB}" presName="Accent" presStyleLbl="trAlignAcc1" presStyleIdx="1" presStyleCnt="8">
        <dgm:presLayoutVars>
          <dgm:chMax val="0"/>
          <dgm:chPref val="0"/>
        </dgm:presLayoutVars>
      </dgm:prSet>
      <dgm:spPr/>
    </dgm:pt>
    <dgm:pt modelId="{F516AB70-97D9-4AE0-AD08-D6D3196B1C1F}" type="pres">
      <dgm:prSet presAssocID="{3B7751E9-B842-4CBF-B8FD-A6AF054F81FB}" presName="Image" presStyleLbl="alignImgPlace1" presStyleIdx="1" presStyleCnt="8">
        <dgm:presLayoutVars>
          <dgm:chMax val="0"/>
          <dgm:chPref val="0"/>
        </dgm:presLayoutVars>
      </dgm:prSet>
      <dgm:spPr>
        <a:blipFill>
          <a:blip xmlns:r="http://schemas.openxmlformats.org/officeDocument/2006/relationships" r:embed="rId2">
            <a:extLst>
              <a:ext uri="{28A0092B-C50C-407E-A947-70E740481C1C}">
                <a14:useLocalDpi xmlns:a14="http://schemas.microsoft.com/office/drawing/2010/main" val="0"/>
              </a:ext>
            </a:extLst>
          </a:blip>
          <a:srcRect/>
          <a:stretch>
            <a:fillRect t="-1000" b="-1000"/>
          </a:stretch>
        </a:blipFill>
      </dgm:spPr>
    </dgm:pt>
    <dgm:pt modelId="{4588D90F-6C8C-445C-B9B5-A59CF364CFF7}" type="pres">
      <dgm:prSet presAssocID="{3B7751E9-B842-4CBF-B8FD-A6AF054F81FB}" presName="ChildComposite" presStyleCnt="0"/>
      <dgm:spPr/>
    </dgm:pt>
    <dgm:pt modelId="{E85D8F39-0365-4AFE-B57D-6D4F89AC8632}" type="pres">
      <dgm:prSet presAssocID="{3B7751E9-B842-4CBF-B8FD-A6AF054F81FB}" presName="Child" presStyleLbl="node1" presStyleIdx="0" presStyleCnt="0">
        <dgm:presLayoutVars>
          <dgm:chMax val="0"/>
          <dgm:chPref val="0"/>
          <dgm:bulletEnabled val="1"/>
        </dgm:presLayoutVars>
      </dgm:prSet>
      <dgm:spPr/>
    </dgm:pt>
    <dgm:pt modelId="{0A1A6BA3-B93E-489A-BFE6-3D44B83D2124}" type="pres">
      <dgm:prSet presAssocID="{3B7751E9-B842-4CBF-B8FD-A6AF054F81FB}" presName="Parent" presStyleLbl="revTx" presStyleIdx="1" presStyleCnt="8">
        <dgm:presLayoutVars>
          <dgm:chMax val="1"/>
          <dgm:chPref val="0"/>
          <dgm:bulletEnabled val="1"/>
        </dgm:presLayoutVars>
      </dgm:prSet>
      <dgm:spPr/>
    </dgm:pt>
    <dgm:pt modelId="{64ACBCE7-041F-4621-8C92-7ABDC1F3867B}" type="pres">
      <dgm:prSet presAssocID="{881B91C2-2D57-48E1-98DD-31A66D658E5F}" presName="sibTrans" presStyleCnt="0"/>
      <dgm:spPr/>
    </dgm:pt>
    <dgm:pt modelId="{2FD44110-0EE1-4EF5-83EA-A47EB8CB1487}" type="pres">
      <dgm:prSet presAssocID="{3724A3BE-2D20-4F6B-8CDE-AD66F3AACAEA}" presName="composite" presStyleCnt="0">
        <dgm:presLayoutVars>
          <dgm:chMax val="1"/>
          <dgm:chPref val="1"/>
        </dgm:presLayoutVars>
      </dgm:prSet>
      <dgm:spPr/>
    </dgm:pt>
    <dgm:pt modelId="{58D9A963-F0E1-4A62-8E97-D9439269B5BD}" type="pres">
      <dgm:prSet presAssocID="{3724A3BE-2D20-4F6B-8CDE-AD66F3AACAEA}" presName="Accent" presStyleLbl="trAlignAcc1" presStyleIdx="2" presStyleCnt="8">
        <dgm:presLayoutVars>
          <dgm:chMax val="0"/>
          <dgm:chPref val="0"/>
        </dgm:presLayoutVars>
      </dgm:prSet>
      <dgm:spPr/>
    </dgm:pt>
    <dgm:pt modelId="{AB5F0960-2782-44C2-9919-E4279EFFBB6A}" type="pres">
      <dgm:prSet presAssocID="{3724A3BE-2D20-4F6B-8CDE-AD66F3AACAEA}" presName="Image" presStyleLbl="alignImgPlace1" presStyleIdx="2" presStyleCnt="8">
        <dgm:presLayoutVars>
          <dgm:chMax val="0"/>
          <dgm:chPref val="0"/>
        </dgm:presLayoutVars>
      </dgm:prSet>
      <dgm:spPr>
        <a:blipFill>
          <a:blip xmlns:r="http://schemas.openxmlformats.org/officeDocument/2006/relationships" r:embed="rId3"/>
          <a:srcRect/>
          <a:stretch>
            <a:fillRect l="-1000" r="-1000"/>
          </a:stretch>
        </a:blipFill>
      </dgm:spPr>
    </dgm:pt>
    <dgm:pt modelId="{68DB4415-7520-48A8-959B-96ABE9191FC2}" type="pres">
      <dgm:prSet presAssocID="{3724A3BE-2D20-4F6B-8CDE-AD66F3AACAEA}" presName="ChildComposite" presStyleCnt="0"/>
      <dgm:spPr/>
    </dgm:pt>
    <dgm:pt modelId="{DED0F718-49A7-425E-B0F8-D083145BBFD3}" type="pres">
      <dgm:prSet presAssocID="{3724A3BE-2D20-4F6B-8CDE-AD66F3AACAEA}" presName="Child" presStyleLbl="node1" presStyleIdx="0" presStyleCnt="0">
        <dgm:presLayoutVars>
          <dgm:chMax val="0"/>
          <dgm:chPref val="0"/>
          <dgm:bulletEnabled val="1"/>
        </dgm:presLayoutVars>
      </dgm:prSet>
      <dgm:spPr/>
    </dgm:pt>
    <dgm:pt modelId="{E0E0AE2C-4857-4A2A-A45A-7416A1343B09}" type="pres">
      <dgm:prSet presAssocID="{3724A3BE-2D20-4F6B-8CDE-AD66F3AACAEA}" presName="Parent" presStyleLbl="revTx" presStyleIdx="2" presStyleCnt="8">
        <dgm:presLayoutVars>
          <dgm:chMax val="1"/>
          <dgm:chPref val="0"/>
          <dgm:bulletEnabled val="1"/>
        </dgm:presLayoutVars>
      </dgm:prSet>
      <dgm:spPr/>
    </dgm:pt>
    <dgm:pt modelId="{81D4A7B3-5EED-435F-A6B0-74AE212E598F}" type="pres">
      <dgm:prSet presAssocID="{90912D31-B2BE-430B-9D64-054047E356C9}" presName="sibTrans" presStyleCnt="0"/>
      <dgm:spPr/>
    </dgm:pt>
    <dgm:pt modelId="{873DB3D6-E87D-44D1-8D63-BF6367E711CE}" type="pres">
      <dgm:prSet presAssocID="{E7718F72-88CE-4055-8E7D-BD74BA7AC66D}" presName="composite" presStyleCnt="0">
        <dgm:presLayoutVars>
          <dgm:chMax val="1"/>
          <dgm:chPref val="1"/>
        </dgm:presLayoutVars>
      </dgm:prSet>
      <dgm:spPr/>
    </dgm:pt>
    <dgm:pt modelId="{DC8B2CAE-6A81-4209-97BD-751829CCE0A5}" type="pres">
      <dgm:prSet presAssocID="{E7718F72-88CE-4055-8E7D-BD74BA7AC66D}" presName="Accent" presStyleLbl="trAlignAcc1" presStyleIdx="3" presStyleCnt="8">
        <dgm:presLayoutVars>
          <dgm:chMax val="0"/>
          <dgm:chPref val="0"/>
        </dgm:presLayoutVars>
      </dgm:prSet>
      <dgm:spPr/>
    </dgm:pt>
    <dgm:pt modelId="{FE9AECD8-8535-4491-94CE-34709C127E16}" type="pres">
      <dgm:prSet presAssocID="{E7718F72-88CE-4055-8E7D-BD74BA7AC66D}" presName="Image" presStyleLbl="alignImgPlace1" presStyleIdx="3" presStyleCnt="8">
        <dgm:presLayoutVars>
          <dgm:chMax val="0"/>
          <dgm:chPref val="0"/>
        </dgm:presLayoutVars>
      </dgm:prSet>
      <dgm:spPr>
        <a:blipFill>
          <a:blip xmlns:r="http://schemas.openxmlformats.org/officeDocument/2006/relationships" r:embed="rId4">
            <a:extLst>
              <a:ext uri="{28A0092B-C50C-407E-A947-70E740481C1C}">
                <a14:useLocalDpi xmlns:a14="http://schemas.microsoft.com/office/drawing/2010/main" val="0"/>
              </a:ext>
            </a:extLst>
          </a:blip>
          <a:srcRect/>
          <a:stretch>
            <a:fillRect l="-10000" r="-10000"/>
          </a:stretch>
        </a:blipFill>
      </dgm:spPr>
    </dgm:pt>
    <dgm:pt modelId="{01C60FA3-4B0E-4ECE-A73C-A28D6F917640}" type="pres">
      <dgm:prSet presAssocID="{E7718F72-88CE-4055-8E7D-BD74BA7AC66D}" presName="ChildComposite" presStyleCnt="0"/>
      <dgm:spPr/>
    </dgm:pt>
    <dgm:pt modelId="{BECD9CA6-3F9F-4BE1-9C74-8D1A4F497410}" type="pres">
      <dgm:prSet presAssocID="{E7718F72-88CE-4055-8E7D-BD74BA7AC66D}" presName="Child" presStyleLbl="node1" presStyleIdx="0" presStyleCnt="0">
        <dgm:presLayoutVars>
          <dgm:chMax val="0"/>
          <dgm:chPref val="0"/>
          <dgm:bulletEnabled val="1"/>
        </dgm:presLayoutVars>
      </dgm:prSet>
      <dgm:spPr/>
    </dgm:pt>
    <dgm:pt modelId="{FD003CF8-D056-4B77-A093-1CA1F8267C7A}" type="pres">
      <dgm:prSet presAssocID="{E7718F72-88CE-4055-8E7D-BD74BA7AC66D}" presName="Parent" presStyleLbl="revTx" presStyleIdx="3" presStyleCnt="8">
        <dgm:presLayoutVars>
          <dgm:chMax val="1"/>
          <dgm:chPref val="0"/>
          <dgm:bulletEnabled val="1"/>
        </dgm:presLayoutVars>
      </dgm:prSet>
      <dgm:spPr/>
    </dgm:pt>
    <dgm:pt modelId="{E51FEDCA-5769-4A81-8F53-4788DEF00265}" type="pres">
      <dgm:prSet presAssocID="{32C112DE-66A5-4094-B85C-485F1EB8C163}" presName="sibTrans" presStyleCnt="0"/>
      <dgm:spPr/>
    </dgm:pt>
    <dgm:pt modelId="{767483FE-39A6-4CD8-90C4-1C3B547FFB16}" type="pres">
      <dgm:prSet presAssocID="{FA3E0688-DF29-4BCF-81B4-1C4B0EFB53DF}" presName="composite" presStyleCnt="0">
        <dgm:presLayoutVars>
          <dgm:chMax val="1"/>
          <dgm:chPref val="1"/>
        </dgm:presLayoutVars>
      </dgm:prSet>
      <dgm:spPr/>
    </dgm:pt>
    <dgm:pt modelId="{B971B34A-13EC-4288-B7E3-3008308F6EEB}" type="pres">
      <dgm:prSet presAssocID="{FA3E0688-DF29-4BCF-81B4-1C4B0EFB53DF}" presName="Accent" presStyleLbl="trAlignAcc1" presStyleIdx="4" presStyleCnt="8">
        <dgm:presLayoutVars>
          <dgm:chMax val="0"/>
          <dgm:chPref val="0"/>
        </dgm:presLayoutVars>
      </dgm:prSet>
      <dgm:spPr/>
    </dgm:pt>
    <dgm:pt modelId="{1BB94E9A-D172-469F-9120-8963BE57C14B}" type="pres">
      <dgm:prSet presAssocID="{FA3E0688-DF29-4BCF-81B4-1C4B0EFB53DF}" presName="Image" presStyleLbl="alignImgPlace1" presStyleIdx="4" presStyleCnt="8">
        <dgm:presLayoutVars>
          <dgm:chMax val="0"/>
          <dgm:chPref val="0"/>
        </dgm:presLayoutVars>
      </dgm:prSet>
      <dgm:spPr>
        <a:blipFill>
          <a:blip xmlns:r="http://schemas.openxmlformats.org/officeDocument/2006/relationships" r:embed="rId5">
            <a:extLst>
              <a:ext uri="{28A0092B-C50C-407E-A947-70E740481C1C}">
                <a14:useLocalDpi xmlns:a14="http://schemas.microsoft.com/office/drawing/2010/main" val="0"/>
              </a:ext>
            </a:extLst>
          </a:blip>
          <a:srcRect/>
          <a:stretch>
            <a:fillRect l="-15000" r="-15000"/>
          </a:stretch>
        </a:blipFill>
      </dgm:spPr>
    </dgm:pt>
    <dgm:pt modelId="{09B659F7-99E2-470E-999B-FBDB95550DAE}" type="pres">
      <dgm:prSet presAssocID="{FA3E0688-DF29-4BCF-81B4-1C4B0EFB53DF}" presName="ChildComposite" presStyleCnt="0"/>
      <dgm:spPr/>
    </dgm:pt>
    <dgm:pt modelId="{84FF6251-25C2-4103-A5EA-CEB5FFC799B2}" type="pres">
      <dgm:prSet presAssocID="{FA3E0688-DF29-4BCF-81B4-1C4B0EFB53DF}" presName="Child" presStyleLbl="node1" presStyleIdx="0" presStyleCnt="0">
        <dgm:presLayoutVars>
          <dgm:chMax val="0"/>
          <dgm:chPref val="0"/>
          <dgm:bulletEnabled val="1"/>
        </dgm:presLayoutVars>
      </dgm:prSet>
      <dgm:spPr/>
    </dgm:pt>
    <dgm:pt modelId="{FA5F76C6-8711-48E6-9F77-6057D8CC4B20}" type="pres">
      <dgm:prSet presAssocID="{FA3E0688-DF29-4BCF-81B4-1C4B0EFB53DF}" presName="Parent" presStyleLbl="revTx" presStyleIdx="4" presStyleCnt="8">
        <dgm:presLayoutVars>
          <dgm:chMax val="1"/>
          <dgm:chPref val="0"/>
          <dgm:bulletEnabled val="1"/>
        </dgm:presLayoutVars>
      </dgm:prSet>
      <dgm:spPr/>
    </dgm:pt>
    <dgm:pt modelId="{13AF7985-69E7-41D7-B2FE-A3A5206E5689}" type="pres">
      <dgm:prSet presAssocID="{0DFC79CB-10FF-4F46-BF6A-F5813E368A2F}" presName="sibTrans" presStyleCnt="0"/>
      <dgm:spPr/>
    </dgm:pt>
    <dgm:pt modelId="{B7CCE1DA-B3B2-4CA7-8197-D4568DC422EA}" type="pres">
      <dgm:prSet presAssocID="{4B469D37-CD1F-47A6-B4A1-216E317EAE76}" presName="composite" presStyleCnt="0">
        <dgm:presLayoutVars>
          <dgm:chMax val="1"/>
          <dgm:chPref val="1"/>
        </dgm:presLayoutVars>
      </dgm:prSet>
      <dgm:spPr/>
    </dgm:pt>
    <dgm:pt modelId="{B1068A69-B444-4493-9BD6-53522D8B86A5}" type="pres">
      <dgm:prSet presAssocID="{4B469D37-CD1F-47A6-B4A1-216E317EAE76}" presName="Accent" presStyleLbl="trAlignAcc1" presStyleIdx="5" presStyleCnt="8">
        <dgm:presLayoutVars>
          <dgm:chMax val="0"/>
          <dgm:chPref val="0"/>
        </dgm:presLayoutVars>
      </dgm:prSet>
      <dgm:spPr/>
    </dgm:pt>
    <dgm:pt modelId="{F8D24BC1-948D-4C02-8D26-F85F5709DE28}" type="pres">
      <dgm:prSet presAssocID="{4B469D37-CD1F-47A6-B4A1-216E317EAE76}" presName="Image" presStyleLbl="alignImgPlace1" presStyleIdx="5" presStyleCnt="8">
        <dgm:presLayoutVars>
          <dgm:chMax val="0"/>
          <dgm:chPref val="0"/>
        </dgm:presLayoutVars>
      </dgm:prSet>
      <dgm:spPr>
        <a:blipFill>
          <a:blip xmlns:r="http://schemas.openxmlformats.org/officeDocument/2006/relationships" r:embed="rId6">
            <a:extLst>
              <a:ext uri="{28A0092B-C50C-407E-A947-70E740481C1C}">
                <a14:useLocalDpi xmlns:a14="http://schemas.microsoft.com/office/drawing/2010/main" val="0"/>
              </a:ext>
            </a:extLst>
          </a:blip>
          <a:srcRect/>
          <a:stretch>
            <a:fillRect l="-3000" r="-3000"/>
          </a:stretch>
        </a:blipFill>
      </dgm:spPr>
    </dgm:pt>
    <dgm:pt modelId="{4366B951-FFE2-4BFD-B463-D119174262A9}" type="pres">
      <dgm:prSet presAssocID="{4B469D37-CD1F-47A6-B4A1-216E317EAE76}" presName="ChildComposite" presStyleCnt="0"/>
      <dgm:spPr/>
    </dgm:pt>
    <dgm:pt modelId="{9C0CAE4E-7F31-4BDB-95B3-2D41AE5E86BD}" type="pres">
      <dgm:prSet presAssocID="{4B469D37-CD1F-47A6-B4A1-216E317EAE76}" presName="Child" presStyleLbl="node1" presStyleIdx="0" presStyleCnt="0">
        <dgm:presLayoutVars>
          <dgm:chMax val="0"/>
          <dgm:chPref val="0"/>
          <dgm:bulletEnabled val="1"/>
        </dgm:presLayoutVars>
      </dgm:prSet>
      <dgm:spPr/>
    </dgm:pt>
    <dgm:pt modelId="{74BAE07C-6918-434D-A150-3CC2F0173BB3}" type="pres">
      <dgm:prSet presAssocID="{4B469D37-CD1F-47A6-B4A1-216E317EAE76}" presName="Parent" presStyleLbl="revTx" presStyleIdx="5" presStyleCnt="8">
        <dgm:presLayoutVars>
          <dgm:chMax val="1"/>
          <dgm:chPref val="0"/>
          <dgm:bulletEnabled val="1"/>
        </dgm:presLayoutVars>
      </dgm:prSet>
      <dgm:spPr/>
    </dgm:pt>
    <dgm:pt modelId="{D91C6CD0-4136-4B21-9D96-70833558D5CF}" type="pres">
      <dgm:prSet presAssocID="{47066754-ACC4-44B1-A24B-D46D9B6AA389}" presName="sibTrans" presStyleCnt="0"/>
      <dgm:spPr/>
    </dgm:pt>
    <dgm:pt modelId="{2DD489D3-0F85-41F4-B3C9-18D6B72F696D}" type="pres">
      <dgm:prSet presAssocID="{732ED6A8-CB82-45D4-B5D7-AA564BB9CE94}" presName="composite" presStyleCnt="0">
        <dgm:presLayoutVars>
          <dgm:chMax val="1"/>
          <dgm:chPref val="1"/>
        </dgm:presLayoutVars>
      </dgm:prSet>
      <dgm:spPr/>
    </dgm:pt>
    <dgm:pt modelId="{C2517CB3-C8DF-4A51-A3D4-B4AE01B4FD24}" type="pres">
      <dgm:prSet presAssocID="{732ED6A8-CB82-45D4-B5D7-AA564BB9CE94}" presName="Accent" presStyleLbl="trAlignAcc1" presStyleIdx="6" presStyleCnt="8">
        <dgm:presLayoutVars>
          <dgm:chMax val="0"/>
          <dgm:chPref val="0"/>
        </dgm:presLayoutVars>
      </dgm:prSet>
      <dgm:spPr/>
    </dgm:pt>
    <dgm:pt modelId="{6C971C7F-7E71-4981-8458-D206FBDBA405}" type="pres">
      <dgm:prSet presAssocID="{732ED6A8-CB82-45D4-B5D7-AA564BB9CE94}" presName="Image" presStyleLbl="alignImgPlace1" presStyleIdx="6" presStyleCnt="8">
        <dgm:presLayoutVars>
          <dgm:chMax val="0"/>
          <dgm:chPref val="0"/>
        </dgm:presLayoutVars>
      </dgm:prSet>
      <dgm:spPr>
        <a:blipFill>
          <a:blip xmlns:r="http://schemas.openxmlformats.org/officeDocument/2006/relationships" r:embed="rId7">
            <a:extLst>
              <a:ext uri="{96DAC541-7B7A-43D3-8B79-37D633B846F1}">
                <asvg:svgBlip xmlns:asvg="http://schemas.microsoft.com/office/drawing/2016/SVG/main" r:embed="rId8"/>
              </a:ext>
            </a:extLst>
          </a:blip>
          <a:srcRect/>
          <a:stretch>
            <a:fillRect l="-1000" r="-1000"/>
          </a:stretch>
        </a:blipFill>
      </dgm:spPr>
      <dgm:extLst>
        <a:ext uri="{E40237B7-FDA0-4F09-8148-C483321AD2D9}">
          <dgm14:cNvPr xmlns:dgm14="http://schemas.microsoft.com/office/drawing/2010/diagram" id="0" name="" descr="Image with solid fill"/>
        </a:ext>
      </dgm:extLst>
    </dgm:pt>
    <dgm:pt modelId="{D94004AA-1F4D-4685-B014-B310A3AC020E}" type="pres">
      <dgm:prSet presAssocID="{732ED6A8-CB82-45D4-B5D7-AA564BB9CE94}" presName="ChildComposite" presStyleCnt="0"/>
      <dgm:spPr/>
    </dgm:pt>
    <dgm:pt modelId="{6AC28A18-77A6-408C-9791-76DD35A924AF}" type="pres">
      <dgm:prSet presAssocID="{732ED6A8-CB82-45D4-B5D7-AA564BB9CE94}" presName="Child" presStyleLbl="node1" presStyleIdx="0" presStyleCnt="0">
        <dgm:presLayoutVars>
          <dgm:chMax val="0"/>
          <dgm:chPref val="0"/>
          <dgm:bulletEnabled val="1"/>
        </dgm:presLayoutVars>
      </dgm:prSet>
      <dgm:spPr/>
    </dgm:pt>
    <dgm:pt modelId="{B8653E58-78A5-40E1-AEAC-3A82C81CDAA1}" type="pres">
      <dgm:prSet presAssocID="{732ED6A8-CB82-45D4-B5D7-AA564BB9CE94}" presName="Parent" presStyleLbl="revTx" presStyleIdx="6" presStyleCnt="8">
        <dgm:presLayoutVars>
          <dgm:chMax val="1"/>
          <dgm:chPref val="0"/>
          <dgm:bulletEnabled val="1"/>
        </dgm:presLayoutVars>
      </dgm:prSet>
      <dgm:spPr/>
    </dgm:pt>
    <dgm:pt modelId="{CB8796F1-8CD2-4B2E-B2C2-71BF96463E2A}" type="pres">
      <dgm:prSet presAssocID="{125AFB98-5F7C-4574-8DFE-EBD16DA40AD9}" presName="sibTrans" presStyleCnt="0"/>
      <dgm:spPr/>
    </dgm:pt>
    <dgm:pt modelId="{7F3C07AE-7224-4F57-974C-246C658D85D7}" type="pres">
      <dgm:prSet presAssocID="{40980991-5D1E-42ED-8AC1-97070EC14CC7}" presName="composite" presStyleCnt="0">
        <dgm:presLayoutVars>
          <dgm:chMax val="1"/>
          <dgm:chPref val="1"/>
        </dgm:presLayoutVars>
      </dgm:prSet>
      <dgm:spPr/>
    </dgm:pt>
    <dgm:pt modelId="{3EF3B44B-B5A2-4A0F-9C62-B5B1B644ED14}" type="pres">
      <dgm:prSet presAssocID="{40980991-5D1E-42ED-8AC1-97070EC14CC7}" presName="Accent" presStyleLbl="trAlignAcc1" presStyleIdx="7" presStyleCnt="8">
        <dgm:presLayoutVars>
          <dgm:chMax val="0"/>
          <dgm:chPref val="0"/>
        </dgm:presLayoutVars>
      </dgm:prSet>
      <dgm:spPr/>
    </dgm:pt>
    <dgm:pt modelId="{4FB30A76-6506-4281-BD38-AFB086781705}" type="pres">
      <dgm:prSet presAssocID="{40980991-5D1E-42ED-8AC1-97070EC14CC7}" presName="Image" presStyleLbl="alignImgPlace1" presStyleIdx="7" presStyleCnt="8">
        <dgm:presLayoutVars>
          <dgm:chMax val="0"/>
          <dgm:chPref val="0"/>
        </dgm:presLayoutVars>
      </dgm:prSet>
      <dgm:spPr>
        <a:blipFill>
          <a:blip xmlns:r="http://schemas.openxmlformats.org/officeDocument/2006/relationships" r:embed="rId9">
            <a:extLst>
              <a:ext uri="{96DAC541-7B7A-43D3-8B79-37D633B846F1}">
                <asvg:svgBlip xmlns:asvg="http://schemas.microsoft.com/office/drawing/2016/SVG/main" r:embed="rId10"/>
              </a:ext>
            </a:extLst>
          </a:blip>
          <a:srcRect/>
          <a:stretch>
            <a:fillRect l="-1000" r="-1000"/>
          </a:stretch>
        </a:blipFill>
      </dgm:spPr>
      <dgm:extLst>
        <a:ext uri="{E40237B7-FDA0-4F09-8148-C483321AD2D9}">
          <dgm14:cNvPr xmlns:dgm14="http://schemas.microsoft.com/office/drawing/2010/diagram" id="0" name="" descr="Binary with solid fill"/>
        </a:ext>
      </dgm:extLst>
    </dgm:pt>
    <dgm:pt modelId="{1470CE09-3B85-4527-B9D5-DE878702BB4D}" type="pres">
      <dgm:prSet presAssocID="{40980991-5D1E-42ED-8AC1-97070EC14CC7}" presName="ChildComposite" presStyleCnt="0"/>
      <dgm:spPr/>
    </dgm:pt>
    <dgm:pt modelId="{F27D0EFB-F146-4217-8D41-649F1B30E353}" type="pres">
      <dgm:prSet presAssocID="{40980991-5D1E-42ED-8AC1-97070EC14CC7}" presName="Child" presStyleLbl="node1" presStyleIdx="0" presStyleCnt="0">
        <dgm:presLayoutVars>
          <dgm:chMax val="0"/>
          <dgm:chPref val="0"/>
          <dgm:bulletEnabled val="1"/>
        </dgm:presLayoutVars>
      </dgm:prSet>
      <dgm:spPr/>
    </dgm:pt>
    <dgm:pt modelId="{72D2CEF2-4B96-4F6C-B4F2-8D1CA2065F09}" type="pres">
      <dgm:prSet presAssocID="{40980991-5D1E-42ED-8AC1-97070EC14CC7}" presName="Parent" presStyleLbl="revTx" presStyleIdx="7" presStyleCnt="8">
        <dgm:presLayoutVars>
          <dgm:chMax val="1"/>
          <dgm:chPref val="0"/>
          <dgm:bulletEnabled val="1"/>
        </dgm:presLayoutVars>
      </dgm:prSet>
      <dgm:spPr/>
    </dgm:pt>
  </dgm:ptLst>
  <dgm:cxnLst>
    <dgm:cxn modelId="{932E1009-7EE4-4103-ACFB-76E51878EB32}" srcId="{45209BBA-21C8-4D7A-B5E5-01B3D89C2970}" destId="{4B469D37-CD1F-47A6-B4A1-216E317EAE76}" srcOrd="5" destOrd="0" parTransId="{0407489C-2F6B-4DAD-803F-7F7D22E8AC98}" sibTransId="{47066754-ACC4-44B1-A24B-D46D9B6AA389}"/>
    <dgm:cxn modelId="{0AADDA12-BAEE-40B0-BA78-D2A9E970AB5B}" type="presOf" srcId="{732ED6A8-CB82-45D4-B5D7-AA564BB9CE94}" destId="{B8653E58-78A5-40E1-AEAC-3A82C81CDAA1}" srcOrd="0" destOrd="0" presId="urn:microsoft.com/office/officeart/2008/layout/CaptionedPictures"/>
    <dgm:cxn modelId="{FB4F0D16-BB9C-44DC-A84A-B3516A7BCB19}" srcId="{45209BBA-21C8-4D7A-B5E5-01B3D89C2970}" destId="{3B7751E9-B842-4CBF-B8FD-A6AF054F81FB}" srcOrd="1" destOrd="0" parTransId="{C5D471AD-36EA-4BCB-9B41-01D4E0FC5D34}" sibTransId="{881B91C2-2D57-48E1-98DD-31A66D658E5F}"/>
    <dgm:cxn modelId="{CBCE0320-E719-45D2-8E73-9A074F1F0870}" type="presOf" srcId="{45209BBA-21C8-4D7A-B5E5-01B3D89C2970}" destId="{55688F07-4597-4891-B423-83D882BB047C}" srcOrd="0" destOrd="0" presId="urn:microsoft.com/office/officeart/2008/layout/CaptionedPictures"/>
    <dgm:cxn modelId="{D3E6FC35-28E3-4F73-B0BF-4B5DCD88D4A3}" type="presOf" srcId="{3724A3BE-2D20-4F6B-8CDE-AD66F3AACAEA}" destId="{E0E0AE2C-4857-4A2A-A45A-7416A1343B09}" srcOrd="0" destOrd="0" presId="urn:microsoft.com/office/officeart/2008/layout/CaptionedPictures"/>
    <dgm:cxn modelId="{B7547966-3DC1-46EC-AAF0-BAEE2A14DAE9}" type="presOf" srcId="{0D768AA0-6460-4E1E-BC3E-4C4009AD2F5D}" destId="{652498FC-11B6-4757-A45C-C112488CDCD4}" srcOrd="0" destOrd="0" presId="urn:microsoft.com/office/officeart/2008/layout/CaptionedPictures"/>
    <dgm:cxn modelId="{F6534948-139E-4CB2-BD83-3059B7F18609}" type="presOf" srcId="{E7718F72-88CE-4055-8E7D-BD74BA7AC66D}" destId="{FD003CF8-D056-4B77-A093-1CA1F8267C7A}" srcOrd="0" destOrd="0" presId="urn:microsoft.com/office/officeart/2008/layout/CaptionedPictures"/>
    <dgm:cxn modelId="{4F673074-E680-4C8C-97DE-1A1DB7BF8252}" srcId="{45209BBA-21C8-4D7A-B5E5-01B3D89C2970}" destId="{3724A3BE-2D20-4F6B-8CDE-AD66F3AACAEA}" srcOrd="2" destOrd="0" parTransId="{3D6D7BF6-BA3B-42D0-A16B-081FEE7FDCF9}" sibTransId="{90912D31-B2BE-430B-9D64-054047E356C9}"/>
    <dgm:cxn modelId="{7F2A8A55-1F4F-47D3-B862-9EF77C921B47}" type="presOf" srcId="{FA3E0688-DF29-4BCF-81B4-1C4B0EFB53DF}" destId="{FA5F76C6-8711-48E6-9F77-6057D8CC4B20}" srcOrd="0" destOrd="0" presId="urn:microsoft.com/office/officeart/2008/layout/CaptionedPictures"/>
    <dgm:cxn modelId="{F9CDAE85-C140-4FB2-90F0-CA44AF3923E7}" type="presOf" srcId="{3B7751E9-B842-4CBF-B8FD-A6AF054F81FB}" destId="{0A1A6BA3-B93E-489A-BFE6-3D44B83D2124}" srcOrd="0" destOrd="0" presId="urn:microsoft.com/office/officeart/2008/layout/CaptionedPictures"/>
    <dgm:cxn modelId="{680EF78D-11F2-4D04-8563-DBF05FC7F919}" type="presOf" srcId="{40980991-5D1E-42ED-8AC1-97070EC14CC7}" destId="{72D2CEF2-4B96-4F6C-B4F2-8D1CA2065F09}" srcOrd="0" destOrd="0" presId="urn:microsoft.com/office/officeart/2008/layout/CaptionedPictures"/>
    <dgm:cxn modelId="{1EFE4392-1052-47F3-89ED-54FFE44599BD}" type="presOf" srcId="{4B469D37-CD1F-47A6-B4A1-216E317EAE76}" destId="{74BAE07C-6918-434D-A150-3CC2F0173BB3}" srcOrd="0" destOrd="0" presId="urn:microsoft.com/office/officeart/2008/layout/CaptionedPictures"/>
    <dgm:cxn modelId="{B7E19E99-32E2-4244-BE67-DAF05E3E59CA}" srcId="{45209BBA-21C8-4D7A-B5E5-01B3D89C2970}" destId="{40980991-5D1E-42ED-8AC1-97070EC14CC7}" srcOrd="7" destOrd="0" parTransId="{F2738CB8-9733-4AA3-BC2A-55873149139A}" sibTransId="{A514BA5D-CEA6-4510-BD37-F3BB67B15891}"/>
    <dgm:cxn modelId="{6294FEBB-20B5-4FAD-8B99-BBA2B9D2A807}" srcId="{45209BBA-21C8-4D7A-B5E5-01B3D89C2970}" destId="{FA3E0688-DF29-4BCF-81B4-1C4B0EFB53DF}" srcOrd="4" destOrd="0" parTransId="{6F6E8FF4-05D1-4623-92D3-08DE9B162F8E}" sibTransId="{0DFC79CB-10FF-4F46-BF6A-F5813E368A2F}"/>
    <dgm:cxn modelId="{5C2360E2-D59C-4945-AA55-16BC36B8C213}" srcId="{45209BBA-21C8-4D7A-B5E5-01B3D89C2970}" destId="{0D768AA0-6460-4E1E-BC3E-4C4009AD2F5D}" srcOrd="0" destOrd="0" parTransId="{97EF4DD8-2EDA-4BE2-B4F2-09EF98C0C5DA}" sibTransId="{E01DEA7E-7733-4E32-84CD-7A20747007F2}"/>
    <dgm:cxn modelId="{21F3BBF1-B5E1-45A8-9DD3-9D96D6659387}" srcId="{45209BBA-21C8-4D7A-B5E5-01B3D89C2970}" destId="{732ED6A8-CB82-45D4-B5D7-AA564BB9CE94}" srcOrd="6" destOrd="0" parTransId="{C8A0F4CB-3062-462B-BA25-62264EC4F761}" sibTransId="{125AFB98-5F7C-4574-8DFE-EBD16DA40AD9}"/>
    <dgm:cxn modelId="{6F81DCFB-FC25-4A7E-A236-56F10285C183}" srcId="{45209BBA-21C8-4D7A-B5E5-01B3D89C2970}" destId="{E7718F72-88CE-4055-8E7D-BD74BA7AC66D}" srcOrd="3" destOrd="0" parTransId="{3376588C-0D30-4684-8F29-3211907C6FF2}" sibTransId="{32C112DE-66A5-4094-B85C-485F1EB8C163}"/>
    <dgm:cxn modelId="{F6A88498-ED34-48B5-808F-28AE19A2E2B1}" type="presParOf" srcId="{55688F07-4597-4891-B423-83D882BB047C}" destId="{B7A744FC-1D78-439A-921E-E16612854986}" srcOrd="0" destOrd="0" presId="urn:microsoft.com/office/officeart/2008/layout/CaptionedPictures"/>
    <dgm:cxn modelId="{CB3EBEE6-F41D-4CD1-85F6-12CB49BFA1A8}" type="presParOf" srcId="{B7A744FC-1D78-439A-921E-E16612854986}" destId="{00175D0E-D329-43FE-89B4-F4954C75A3CD}" srcOrd="0" destOrd="0" presId="urn:microsoft.com/office/officeart/2008/layout/CaptionedPictures"/>
    <dgm:cxn modelId="{529EAE43-C53E-495D-91E3-CA032F83612C}" type="presParOf" srcId="{B7A744FC-1D78-439A-921E-E16612854986}" destId="{0D33E443-8FB4-457D-A160-F68E67AC5B90}" srcOrd="1" destOrd="0" presId="urn:microsoft.com/office/officeart/2008/layout/CaptionedPictures"/>
    <dgm:cxn modelId="{66E01F7A-63A7-47F7-B611-7801F6B57A5D}" type="presParOf" srcId="{B7A744FC-1D78-439A-921E-E16612854986}" destId="{1808D2DB-732B-43AD-A321-1BF1B7B0B65C}" srcOrd="2" destOrd="0" presId="urn:microsoft.com/office/officeart/2008/layout/CaptionedPictures"/>
    <dgm:cxn modelId="{3636A2D9-A993-4467-AC8D-4AAEF5EA523B}" type="presParOf" srcId="{1808D2DB-732B-43AD-A321-1BF1B7B0B65C}" destId="{538A943B-7512-4150-AE40-BD43F66EADF1}" srcOrd="0" destOrd="0" presId="urn:microsoft.com/office/officeart/2008/layout/CaptionedPictures"/>
    <dgm:cxn modelId="{07B3955F-E9E2-48B6-BCC3-B91D1A8F4298}" type="presParOf" srcId="{1808D2DB-732B-43AD-A321-1BF1B7B0B65C}" destId="{652498FC-11B6-4757-A45C-C112488CDCD4}" srcOrd="1" destOrd="0" presId="urn:microsoft.com/office/officeart/2008/layout/CaptionedPictures"/>
    <dgm:cxn modelId="{3A76808C-B67C-4519-8201-B7B5A9EEB082}" type="presParOf" srcId="{55688F07-4597-4891-B423-83D882BB047C}" destId="{5EF966A8-4CD2-432B-99ED-2F457B882FCC}" srcOrd="1" destOrd="0" presId="urn:microsoft.com/office/officeart/2008/layout/CaptionedPictures"/>
    <dgm:cxn modelId="{8DAC45C6-C25A-43C8-B0F0-2D230BF42898}" type="presParOf" srcId="{55688F07-4597-4891-B423-83D882BB047C}" destId="{24E39C99-BAC2-4FB8-A8B9-3659CC028C14}" srcOrd="2" destOrd="0" presId="urn:microsoft.com/office/officeart/2008/layout/CaptionedPictures"/>
    <dgm:cxn modelId="{7B5D001D-F918-4B49-9D87-DF3B3F0080E7}" type="presParOf" srcId="{24E39C99-BAC2-4FB8-A8B9-3659CC028C14}" destId="{4423C4C7-DD2F-4150-89B2-5A415A8C2AF3}" srcOrd="0" destOrd="0" presId="urn:microsoft.com/office/officeart/2008/layout/CaptionedPictures"/>
    <dgm:cxn modelId="{2E0CBB4A-F30F-402C-B7A7-1B0AE8726821}" type="presParOf" srcId="{24E39C99-BAC2-4FB8-A8B9-3659CC028C14}" destId="{F516AB70-97D9-4AE0-AD08-D6D3196B1C1F}" srcOrd="1" destOrd="0" presId="urn:microsoft.com/office/officeart/2008/layout/CaptionedPictures"/>
    <dgm:cxn modelId="{93CCCB93-CF9B-4DEC-BEF7-FCC2F0994A41}" type="presParOf" srcId="{24E39C99-BAC2-4FB8-A8B9-3659CC028C14}" destId="{4588D90F-6C8C-445C-B9B5-A59CF364CFF7}" srcOrd="2" destOrd="0" presId="urn:microsoft.com/office/officeart/2008/layout/CaptionedPictures"/>
    <dgm:cxn modelId="{666F3258-2C6D-411A-8C06-F87A08298AF6}" type="presParOf" srcId="{4588D90F-6C8C-445C-B9B5-A59CF364CFF7}" destId="{E85D8F39-0365-4AFE-B57D-6D4F89AC8632}" srcOrd="0" destOrd="0" presId="urn:microsoft.com/office/officeart/2008/layout/CaptionedPictures"/>
    <dgm:cxn modelId="{472A7A02-7E59-4A29-88D5-A0D89F697B36}" type="presParOf" srcId="{4588D90F-6C8C-445C-B9B5-A59CF364CFF7}" destId="{0A1A6BA3-B93E-489A-BFE6-3D44B83D2124}" srcOrd="1" destOrd="0" presId="urn:microsoft.com/office/officeart/2008/layout/CaptionedPictures"/>
    <dgm:cxn modelId="{8E9BD261-87ED-4843-8683-EDE953D107E0}" type="presParOf" srcId="{55688F07-4597-4891-B423-83D882BB047C}" destId="{64ACBCE7-041F-4621-8C92-7ABDC1F3867B}" srcOrd="3" destOrd="0" presId="urn:microsoft.com/office/officeart/2008/layout/CaptionedPictures"/>
    <dgm:cxn modelId="{D412E4B2-D90C-497F-829B-4A08713B557F}" type="presParOf" srcId="{55688F07-4597-4891-B423-83D882BB047C}" destId="{2FD44110-0EE1-4EF5-83EA-A47EB8CB1487}" srcOrd="4" destOrd="0" presId="urn:microsoft.com/office/officeart/2008/layout/CaptionedPictures"/>
    <dgm:cxn modelId="{33BCA3B8-2105-4A02-AA07-3B5E5FD9A79B}" type="presParOf" srcId="{2FD44110-0EE1-4EF5-83EA-A47EB8CB1487}" destId="{58D9A963-F0E1-4A62-8E97-D9439269B5BD}" srcOrd="0" destOrd="0" presId="urn:microsoft.com/office/officeart/2008/layout/CaptionedPictures"/>
    <dgm:cxn modelId="{FB1FE175-E0F8-4F49-A5FB-273B5AB32D7B}" type="presParOf" srcId="{2FD44110-0EE1-4EF5-83EA-A47EB8CB1487}" destId="{AB5F0960-2782-44C2-9919-E4279EFFBB6A}" srcOrd="1" destOrd="0" presId="urn:microsoft.com/office/officeart/2008/layout/CaptionedPictures"/>
    <dgm:cxn modelId="{089FF317-2907-41B5-8B25-37179BBE5B0C}" type="presParOf" srcId="{2FD44110-0EE1-4EF5-83EA-A47EB8CB1487}" destId="{68DB4415-7520-48A8-959B-96ABE9191FC2}" srcOrd="2" destOrd="0" presId="urn:microsoft.com/office/officeart/2008/layout/CaptionedPictures"/>
    <dgm:cxn modelId="{2C6D2B69-8999-475D-9E63-61D2D9A06092}" type="presParOf" srcId="{68DB4415-7520-48A8-959B-96ABE9191FC2}" destId="{DED0F718-49A7-425E-B0F8-D083145BBFD3}" srcOrd="0" destOrd="0" presId="urn:microsoft.com/office/officeart/2008/layout/CaptionedPictures"/>
    <dgm:cxn modelId="{9FB8A377-95BF-46A2-A5A0-96D8B20AE063}" type="presParOf" srcId="{68DB4415-7520-48A8-959B-96ABE9191FC2}" destId="{E0E0AE2C-4857-4A2A-A45A-7416A1343B09}" srcOrd="1" destOrd="0" presId="urn:microsoft.com/office/officeart/2008/layout/CaptionedPictures"/>
    <dgm:cxn modelId="{303BA835-0297-4469-844D-4E689E1447B4}" type="presParOf" srcId="{55688F07-4597-4891-B423-83D882BB047C}" destId="{81D4A7B3-5EED-435F-A6B0-74AE212E598F}" srcOrd="5" destOrd="0" presId="urn:microsoft.com/office/officeart/2008/layout/CaptionedPictures"/>
    <dgm:cxn modelId="{7815F4F0-2DC4-4EF2-9DE4-236FCE7E1B06}" type="presParOf" srcId="{55688F07-4597-4891-B423-83D882BB047C}" destId="{873DB3D6-E87D-44D1-8D63-BF6367E711CE}" srcOrd="6" destOrd="0" presId="urn:microsoft.com/office/officeart/2008/layout/CaptionedPictures"/>
    <dgm:cxn modelId="{3B125F31-18E8-403E-977A-1A101C31000A}" type="presParOf" srcId="{873DB3D6-E87D-44D1-8D63-BF6367E711CE}" destId="{DC8B2CAE-6A81-4209-97BD-751829CCE0A5}" srcOrd="0" destOrd="0" presId="urn:microsoft.com/office/officeart/2008/layout/CaptionedPictures"/>
    <dgm:cxn modelId="{858E6575-C981-424C-8440-8FD1A10BABAE}" type="presParOf" srcId="{873DB3D6-E87D-44D1-8D63-BF6367E711CE}" destId="{FE9AECD8-8535-4491-94CE-34709C127E16}" srcOrd="1" destOrd="0" presId="urn:microsoft.com/office/officeart/2008/layout/CaptionedPictures"/>
    <dgm:cxn modelId="{F4A73363-6093-4F9F-A27B-D3136B1AB62B}" type="presParOf" srcId="{873DB3D6-E87D-44D1-8D63-BF6367E711CE}" destId="{01C60FA3-4B0E-4ECE-A73C-A28D6F917640}" srcOrd="2" destOrd="0" presId="urn:microsoft.com/office/officeart/2008/layout/CaptionedPictures"/>
    <dgm:cxn modelId="{AAF01DDC-ACF5-4D25-BD56-9EFED5CBF7C6}" type="presParOf" srcId="{01C60FA3-4B0E-4ECE-A73C-A28D6F917640}" destId="{BECD9CA6-3F9F-4BE1-9C74-8D1A4F497410}" srcOrd="0" destOrd="0" presId="urn:microsoft.com/office/officeart/2008/layout/CaptionedPictures"/>
    <dgm:cxn modelId="{B48B823F-0A13-438D-85A1-C9D43B0FB8D2}" type="presParOf" srcId="{01C60FA3-4B0E-4ECE-A73C-A28D6F917640}" destId="{FD003CF8-D056-4B77-A093-1CA1F8267C7A}" srcOrd="1" destOrd="0" presId="urn:microsoft.com/office/officeart/2008/layout/CaptionedPictures"/>
    <dgm:cxn modelId="{AF7523E6-D8AA-4B60-89AB-59AA5AE223F3}" type="presParOf" srcId="{55688F07-4597-4891-B423-83D882BB047C}" destId="{E51FEDCA-5769-4A81-8F53-4788DEF00265}" srcOrd="7" destOrd="0" presId="urn:microsoft.com/office/officeart/2008/layout/CaptionedPictures"/>
    <dgm:cxn modelId="{A203F530-AF22-46EC-B06B-623EDA8F9AB9}" type="presParOf" srcId="{55688F07-4597-4891-B423-83D882BB047C}" destId="{767483FE-39A6-4CD8-90C4-1C3B547FFB16}" srcOrd="8" destOrd="0" presId="urn:microsoft.com/office/officeart/2008/layout/CaptionedPictures"/>
    <dgm:cxn modelId="{4D8CF6F9-D9EA-4BD6-B1DF-94BA4C7E19DE}" type="presParOf" srcId="{767483FE-39A6-4CD8-90C4-1C3B547FFB16}" destId="{B971B34A-13EC-4288-B7E3-3008308F6EEB}" srcOrd="0" destOrd="0" presId="urn:microsoft.com/office/officeart/2008/layout/CaptionedPictures"/>
    <dgm:cxn modelId="{79B01CD2-3E89-4670-9443-1C7A2A9BA697}" type="presParOf" srcId="{767483FE-39A6-4CD8-90C4-1C3B547FFB16}" destId="{1BB94E9A-D172-469F-9120-8963BE57C14B}" srcOrd="1" destOrd="0" presId="urn:microsoft.com/office/officeart/2008/layout/CaptionedPictures"/>
    <dgm:cxn modelId="{E0625265-9830-46ED-B070-9A9B80375BBD}" type="presParOf" srcId="{767483FE-39A6-4CD8-90C4-1C3B547FFB16}" destId="{09B659F7-99E2-470E-999B-FBDB95550DAE}" srcOrd="2" destOrd="0" presId="urn:microsoft.com/office/officeart/2008/layout/CaptionedPictures"/>
    <dgm:cxn modelId="{F78D3F40-95D2-4527-A14B-6CDA5DFB6B3B}" type="presParOf" srcId="{09B659F7-99E2-470E-999B-FBDB95550DAE}" destId="{84FF6251-25C2-4103-A5EA-CEB5FFC799B2}" srcOrd="0" destOrd="0" presId="urn:microsoft.com/office/officeart/2008/layout/CaptionedPictures"/>
    <dgm:cxn modelId="{40EA9D06-7157-48C4-BEF1-D2C2226DAD3B}" type="presParOf" srcId="{09B659F7-99E2-470E-999B-FBDB95550DAE}" destId="{FA5F76C6-8711-48E6-9F77-6057D8CC4B20}" srcOrd="1" destOrd="0" presId="urn:microsoft.com/office/officeart/2008/layout/CaptionedPictures"/>
    <dgm:cxn modelId="{381145E0-388A-449B-A485-32DD1471F8CA}" type="presParOf" srcId="{55688F07-4597-4891-B423-83D882BB047C}" destId="{13AF7985-69E7-41D7-B2FE-A3A5206E5689}" srcOrd="9" destOrd="0" presId="urn:microsoft.com/office/officeart/2008/layout/CaptionedPictures"/>
    <dgm:cxn modelId="{10761A34-9940-4A58-BB22-37BE5050EE80}" type="presParOf" srcId="{55688F07-4597-4891-B423-83D882BB047C}" destId="{B7CCE1DA-B3B2-4CA7-8197-D4568DC422EA}" srcOrd="10" destOrd="0" presId="urn:microsoft.com/office/officeart/2008/layout/CaptionedPictures"/>
    <dgm:cxn modelId="{A9839ABA-FCDB-4129-9084-255A281B09FC}" type="presParOf" srcId="{B7CCE1DA-B3B2-4CA7-8197-D4568DC422EA}" destId="{B1068A69-B444-4493-9BD6-53522D8B86A5}" srcOrd="0" destOrd="0" presId="urn:microsoft.com/office/officeart/2008/layout/CaptionedPictures"/>
    <dgm:cxn modelId="{D6CFDD79-EB86-4E3D-9E46-859C0561E144}" type="presParOf" srcId="{B7CCE1DA-B3B2-4CA7-8197-D4568DC422EA}" destId="{F8D24BC1-948D-4C02-8D26-F85F5709DE28}" srcOrd="1" destOrd="0" presId="urn:microsoft.com/office/officeart/2008/layout/CaptionedPictures"/>
    <dgm:cxn modelId="{C4DC264D-6694-4A1A-9AC7-96B8E9583A0D}" type="presParOf" srcId="{B7CCE1DA-B3B2-4CA7-8197-D4568DC422EA}" destId="{4366B951-FFE2-4BFD-B463-D119174262A9}" srcOrd="2" destOrd="0" presId="urn:microsoft.com/office/officeart/2008/layout/CaptionedPictures"/>
    <dgm:cxn modelId="{7A7C3BB2-2D22-471A-B767-F00039A069D1}" type="presParOf" srcId="{4366B951-FFE2-4BFD-B463-D119174262A9}" destId="{9C0CAE4E-7F31-4BDB-95B3-2D41AE5E86BD}" srcOrd="0" destOrd="0" presId="urn:microsoft.com/office/officeart/2008/layout/CaptionedPictures"/>
    <dgm:cxn modelId="{9AEE2ECD-B94B-475C-BDE8-87EFF74F5596}" type="presParOf" srcId="{4366B951-FFE2-4BFD-B463-D119174262A9}" destId="{74BAE07C-6918-434D-A150-3CC2F0173BB3}" srcOrd="1" destOrd="0" presId="urn:microsoft.com/office/officeart/2008/layout/CaptionedPictures"/>
    <dgm:cxn modelId="{BB50AC30-6B0E-45ED-B70C-E99DAE2FDAF4}" type="presParOf" srcId="{55688F07-4597-4891-B423-83D882BB047C}" destId="{D91C6CD0-4136-4B21-9D96-70833558D5CF}" srcOrd="11" destOrd="0" presId="urn:microsoft.com/office/officeart/2008/layout/CaptionedPictures"/>
    <dgm:cxn modelId="{1856FF8A-178C-430C-A64D-B929768F9658}" type="presParOf" srcId="{55688F07-4597-4891-B423-83D882BB047C}" destId="{2DD489D3-0F85-41F4-B3C9-18D6B72F696D}" srcOrd="12" destOrd="0" presId="urn:microsoft.com/office/officeart/2008/layout/CaptionedPictures"/>
    <dgm:cxn modelId="{C32BBCD8-BBB8-4FE0-BF48-B657A3B6FFAA}" type="presParOf" srcId="{2DD489D3-0F85-41F4-B3C9-18D6B72F696D}" destId="{C2517CB3-C8DF-4A51-A3D4-B4AE01B4FD24}" srcOrd="0" destOrd="0" presId="urn:microsoft.com/office/officeart/2008/layout/CaptionedPictures"/>
    <dgm:cxn modelId="{C30BC96A-18B0-4375-B8BF-D2FE75D8C0EF}" type="presParOf" srcId="{2DD489D3-0F85-41F4-B3C9-18D6B72F696D}" destId="{6C971C7F-7E71-4981-8458-D206FBDBA405}" srcOrd="1" destOrd="0" presId="urn:microsoft.com/office/officeart/2008/layout/CaptionedPictures"/>
    <dgm:cxn modelId="{2B90B7CE-3919-4896-9102-AA62073D78A3}" type="presParOf" srcId="{2DD489D3-0F85-41F4-B3C9-18D6B72F696D}" destId="{D94004AA-1F4D-4685-B014-B310A3AC020E}" srcOrd="2" destOrd="0" presId="urn:microsoft.com/office/officeart/2008/layout/CaptionedPictures"/>
    <dgm:cxn modelId="{D6C629B4-0382-4090-A9DD-207341E01520}" type="presParOf" srcId="{D94004AA-1F4D-4685-B014-B310A3AC020E}" destId="{6AC28A18-77A6-408C-9791-76DD35A924AF}" srcOrd="0" destOrd="0" presId="urn:microsoft.com/office/officeart/2008/layout/CaptionedPictures"/>
    <dgm:cxn modelId="{76FD58A7-C7AB-4C7D-8D0D-1D1EAA708AC1}" type="presParOf" srcId="{D94004AA-1F4D-4685-B014-B310A3AC020E}" destId="{B8653E58-78A5-40E1-AEAC-3A82C81CDAA1}" srcOrd="1" destOrd="0" presId="urn:microsoft.com/office/officeart/2008/layout/CaptionedPictures"/>
    <dgm:cxn modelId="{CB627C50-29F4-45C9-AADD-C2B8DD3F968B}" type="presParOf" srcId="{55688F07-4597-4891-B423-83D882BB047C}" destId="{CB8796F1-8CD2-4B2E-B2C2-71BF96463E2A}" srcOrd="13" destOrd="0" presId="urn:microsoft.com/office/officeart/2008/layout/CaptionedPictures"/>
    <dgm:cxn modelId="{678C9C6A-BD1E-4E3B-9126-5096ACA6FC7F}" type="presParOf" srcId="{55688F07-4597-4891-B423-83D882BB047C}" destId="{7F3C07AE-7224-4F57-974C-246C658D85D7}" srcOrd="14" destOrd="0" presId="urn:microsoft.com/office/officeart/2008/layout/CaptionedPictures"/>
    <dgm:cxn modelId="{E5F30DE1-5192-4A74-B0CE-0B88B4A83B8E}" type="presParOf" srcId="{7F3C07AE-7224-4F57-974C-246C658D85D7}" destId="{3EF3B44B-B5A2-4A0F-9C62-B5B1B644ED14}" srcOrd="0" destOrd="0" presId="urn:microsoft.com/office/officeart/2008/layout/CaptionedPictures"/>
    <dgm:cxn modelId="{F1854350-D382-43E9-BE45-DE09F3C5E102}" type="presParOf" srcId="{7F3C07AE-7224-4F57-974C-246C658D85D7}" destId="{4FB30A76-6506-4281-BD38-AFB086781705}" srcOrd="1" destOrd="0" presId="urn:microsoft.com/office/officeart/2008/layout/CaptionedPictures"/>
    <dgm:cxn modelId="{F6303DB7-4825-4591-AF38-6F8D012476E5}" type="presParOf" srcId="{7F3C07AE-7224-4F57-974C-246C658D85D7}" destId="{1470CE09-3B85-4527-B9D5-DE878702BB4D}" srcOrd="2" destOrd="0" presId="urn:microsoft.com/office/officeart/2008/layout/CaptionedPictures"/>
    <dgm:cxn modelId="{C3A66CFB-5280-4295-82C3-7DDF271BCB92}" type="presParOf" srcId="{1470CE09-3B85-4527-B9D5-DE878702BB4D}" destId="{F27D0EFB-F146-4217-8D41-649F1B30E353}" srcOrd="0" destOrd="0" presId="urn:microsoft.com/office/officeart/2008/layout/CaptionedPictures"/>
    <dgm:cxn modelId="{A5056CF5-C9ED-4D66-A773-AB2AB37BB302}" type="presParOf" srcId="{1470CE09-3B85-4527-B9D5-DE878702BB4D}" destId="{72D2CEF2-4B96-4F6C-B4F2-8D1CA2065F09}" srcOrd="1" destOrd="0" presId="urn:microsoft.com/office/officeart/2008/layout/CaptionedPictures"/>
  </dgm:cxnLst>
  <dgm:bg/>
  <dgm:whole/>
  <dgm:extLst>
    <a:ext uri="http://schemas.microsoft.com/office/drawing/2008/diagram">
      <dsp:dataModelExt xmlns:dsp="http://schemas.microsoft.com/office/drawing/2008/diagram" relId="rId1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0F59168-74B5-409C-807E-BA4D61AB07C1}">
      <dsp:nvSpPr>
        <dsp:cNvPr id="0" name=""/>
        <dsp:cNvSpPr/>
      </dsp:nvSpPr>
      <dsp:spPr>
        <a:xfrm rot="16200000">
          <a:off x="-489490" y="490535"/>
          <a:ext cx="2006419" cy="1025348"/>
        </a:xfrm>
        <a:prstGeom prst="flowChartManualOperati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0" tIns="0" rIns="88900" bIns="0" numCol="1" spcCol="1270" anchor="ctr" anchorCtr="0">
          <a:noAutofit/>
        </a:bodyPr>
        <a:lstStyle/>
        <a:p>
          <a:pPr marL="0" lvl="0" indent="0" algn="ctr" defTabSz="622300">
            <a:lnSpc>
              <a:spcPct val="90000"/>
            </a:lnSpc>
            <a:spcBef>
              <a:spcPct val="0"/>
            </a:spcBef>
            <a:spcAft>
              <a:spcPct val="35000"/>
            </a:spcAft>
            <a:buNone/>
          </a:pPr>
          <a:r>
            <a:rPr lang="en-US" sz="1400" b="0" i="0" kern="1200" dirty="0"/>
            <a:t>Azure Blob</a:t>
          </a:r>
          <a:endParaRPr lang="en-US" sz="1400" kern="1200" dirty="0"/>
        </a:p>
      </dsp:txBody>
      <dsp:txXfrm rot="5400000">
        <a:off x="1045" y="401284"/>
        <a:ext cx="1025348" cy="1203851"/>
      </dsp:txXfrm>
    </dsp:sp>
    <dsp:sp modelId="{206D3E3C-AF5F-4B74-AA90-0D4205874C44}">
      <dsp:nvSpPr>
        <dsp:cNvPr id="0" name=""/>
        <dsp:cNvSpPr/>
      </dsp:nvSpPr>
      <dsp:spPr>
        <a:xfrm rot="16200000">
          <a:off x="612759" y="490535"/>
          <a:ext cx="2006419" cy="1025348"/>
        </a:xfrm>
        <a:prstGeom prst="flowChartManualOperati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0" tIns="0" rIns="88900" bIns="0" numCol="1" spcCol="1270" anchor="ctr" anchorCtr="0">
          <a:noAutofit/>
        </a:bodyPr>
        <a:lstStyle/>
        <a:p>
          <a:pPr marL="0" lvl="0" indent="0" algn="ctr" defTabSz="622300">
            <a:lnSpc>
              <a:spcPct val="90000"/>
            </a:lnSpc>
            <a:spcBef>
              <a:spcPct val="0"/>
            </a:spcBef>
            <a:spcAft>
              <a:spcPct val="35000"/>
            </a:spcAft>
            <a:buNone/>
          </a:pPr>
          <a:r>
            <a:rPr lang="en-US" sz="1400" b="0" i="0" kern="1200" dirty="0"/>
            <a:t>AWS S3</a:t>
          </a:r>
          <a:endParaRPr lang="en-US" sz="1400" kern="1200" dirty="0"/>
        </a:p>
      </dsp:txBody>
      <dsp:txXfrm rot="5400000">
        <a:off x="1103294" y="401284"/>
        <a:ext cx="1025348" cy="1203851"/>
      </dsp:txXfrm>
    </dsp:sp>
    <dsp:sp modelId="{E488614B-A994-4066-AFAA-0AF7A01732FA}">
      <dsp:nvSpPr>
        <dsp:cNvPr id="0" name=""/>
        <dsp:cNvSpPr/>
      </dsp:nvSpPr>
      <dsp:spPr>
        <a:xfrm rot="16200000">
          <a:off x="1715008" y="490535"/>
          <a:ext cx="2006419" cy="1025348"/>
        </a:xfrm>
        <a:prstGeom prst="flowChartManualOperati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0" tIns="0" rIns="88900" bIns="0" numCol="1" spcCol="1270" anchor="ctr" anchorCtr="0">
          <a:noAutofit/>
        </a:bodyPr>
        <a:lstStyle/>
        <a:p>
          <a:pPr marL="0" lvl="0" indent="0" algn="ctr" defTabSz="622300">
            <a:lnSpc>
              <a:spcPct val="90000"/>
            </a:lnSpc>
            <a:spcBef>
              <a:spcPct val="0"/>
            </a:spcBef>
            <a:spcAft>
              <a:spcPct val="35000"/>
            </a:spcAft>
            <a:buNone/>
          </a:pPr>
          <a:r>
            <a:rPr lang="en-US" sz="1400" b="0" i="0" kern="1200"/>
            <a:t>Google Cloud</a:t>
          </a:r>
          <a:endParaRPr lang="en-US" sz="1400" kern="1200"/>
        </a:p>
      </dsp:txBody>
      <dsp:txXfrm rot="5400000">
        <a:off x="2205543" y="401284"/>
        <a:ext cx="1025348" cy="1203851"/>
      </dsp:txXfrm>
    </dsp:sp>
    <dsp:sp modelId="{D6D277CF-E78F-48F9-8DC8-B990FD748CC5}">
      <dsp:nvSpPr>
        <dsp:cNvPr id="0" name=""/>
        <dsp:cNvSpPr/>
      </dsp:nvSpPr>
      <dsp:spPr>
        <a:xfrm rot="16200000">
          <a:off x="2817258" y="490535"/>
          <a:ext cx="2006419" cy="1025348"/>
        </a:xfrm>
        <a:prstGeom prst="flowChartManualOperati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0" tIns="0" rIns="88900" bIns="0" numCol="1" spcCol="1270" anchor="ctr" anchorCtr="0">
          <a:noAutofit/>
        </a:bodyPr>
        <a:lstStyle/>
        <a:p>
          <a:pPr marL="0" lvl="0" indent="0" algn="ctr" defTabSz="622300">
            <a:lnSpc>
              <a:spcPct val="90000"/>
            </a:lnSpc>
            <a:spcBef>
              <a:spcPct val="0"/>
            </a:spcBef>
            <a:spcAft>
              <a:spcPct val="35000"/>
            </a:spcAft>
            <a:buNone/>
          </a:pPr>
          <a:r>
            <a:rPr lang="en-US" sz="1400" b="0" i="0" kern="1200"/>
            <a:t>…</a:t>
          </a:r>
          <a:endParaRPr lang="en-US" sz="1400" kern="1200"/>
        </a:p>
      </dsp:txBody>
      <dsp:txXfrm rot="5400000">
        <a:off x="3307793" y="401284"/>
        <a:ext cx="1025348" cy="1203851"/>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0F59168-74B5-409C-807E-BA4D61AB07C1}">
      <dsp:nvSpPr>
        <dsp:cNvPr id="0" name=""/>
        <dsp:cNvSpPr/>
      </dsp:nvSpPr>
      <dsp:spPr>
        <a:xfrm rot="16200000">
          <a:off x="-489490" y="490535"/>
          <a:ext cx="2006419" cy="1025348"/>
        </a:xfrm>
        <a:prstGeom prst="flowChartManualOperati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0" tIns="0" rIns="88900" bIns="0" numCol="1" spcCol="1270" anchor="ctr" anchorCtr="0">
          <a:noAutofit/>
        </a:bodyPr>
        <a:lstStyle/>
        <a:p>
          <a:pPr marL="0" lvl="0" indent="0" algn="ctr" defTabSz="622300">
            <a:lnSpc>
              <a:spcPct val="90000"/>
            </a:lnSpc>
            <a:spcBef>
              <a:spcPct val="0"/>
            </a:spcBef>
            <a:spcAft>
              <a:spcPct val="35000"/>
            </a:spcAft>
            <a:buNone/>
          </a:pPr>
          <a:r>
            <a:rPr lang="en-US" sz="1400" b="0" i="0" kern="1200" dirty="0"/>
            <a:t>Azure Blob</a:t>
          </a:r>
          <a:endParaRPr lang="en-US" sz="1400" kern="1200" dirty="0"/>
        </a:p>
      </dsp:txBody>
      <dsp:txXfrm rot="5400000">
        <a:off x="1045" y="401284"/>
        <a:ext cx="1025348" cy="1203851"/>
      </dsp:txXfrm>
    </dsp:sp>
    <dsp:sp modelId="{206D3E3C-AF5F-4B74-AA90-0D4205874C44}">
      <dsp:nvSpPr>
        <dsp:cNvPr id="0" name=""/>
        <dsp:cNvSpPr/>
      </dsp:nvSpPr>
      <dsp:spPr>
        <a:xfrm rot="16200000">
          <a:off x="612759" y="490535"/>
          <a:ext cx="2006419" cy="1025348"/>
        </a:xfrm>
        <a:prstGeom prst="flowChartManualOperati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0" tIns="0" rIns="88900" bIns="0" numCol="1" spcCol="1270" anchor="ctr" anchorCtr="0">
          <a:noAutofit/>
        </a:bodyPr>
        <a:lstStyle/>
        <a:p>
          <a:pPr marL="0" lvl="0" indent="0" algn="ctr" defTabSz="622300">
            <a:lnSpc>
              <a:spcPct val="90000"/>
            </a:lnSpc>
            <a:spcBef>
              <a:spcPct val="0"/>
            </a:spcBef>
            <a:spcAft>
              <a:spcPct val="35000"/>
            </a:spcAft>
            <a:buNone/>
          </a:pPr>
          <a:r>
            <a:rPr lang="en-US" sz="1400" b="0" i="0" kern="1200" dirty="0"/>
            <a:t>AWS S3</a:t>
          </a:r>
          <a:endParaRPr lang="en-US" sz="1400" kern="1200" dirty="0"/>
        </a:p>
      </dsp:txBody>
      <dsp:txXfrm rot="5400000">
        <a:off x="1103294" y="401284"/>
        <a:ext cx="1025348" cy="1203851"/>
      </dsp:txXfrm>
    </dsp:sp>
    <dsp:sp modelId="{E488614B-A994-4066-AFAA-0AF7A01732FA}">
      <dsp:nvSpPr>
        <dsp:cNvPr id="0" name=""/>
        <dsp:cNvSpPr/>
      </dsp:nvSpPr>
      <dsp:spPr>
        <a:xfrm rot="16200000">
          <a:off x="1715008" y="490535"/>
          <a:ext cx="2006419" cy="1025348"/>
        </a:xfrm>
        <a:prstGeom prst="flowChartManualOperati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0" tIns="0" rIns="88900" bIns="0" numCol="1" spcCol="1270" anchor="ctr" anchorCtr="0">
          <a:noAutofit/>
        </a:bodyPr>
        <a:lstStyle/>
        <a:p>
          <a:pPr marL="0" lvl="0" indent="0" algn="ctr" defTabSz="622300">
            <a:lnSpc>
              <a:spcPct val="90000"/>
            </a:lnSpc>
            <a:spcBef>
              <a:spcPct val="0"/>
            </a:spcBef>
            <a:spcAft>
              <a:spcPct val="35000"/>
            </a:spcAft>
            <a:buNone/>
          </a:pPr>
          <a:r>
            <a:rPr lang="en-US" sz="1400" b="0" i="0" kern="1200"/>
            <a:t>Google Cloud</a:t>
          </a:r>
          <a:endParaRPr lang="en-US" sz="1400" kern="1200"/>
        </a:p>
      </dsp:txBody>
      <dsp:txXfrm rot="5400000">
        <a:off x="2205543" y="401284"/>
        <a:ext cx="1025348" cy="1203851"/>
      </dsp:txXfrm>
    </dsp:sp>
    <dsp:sp modelId="{D6D277CF-E78F-48F9-8DC8-B990FD748CC5}">
      <dsp:nvSpPr>
        <dsp:cNvPr id="0" name=""/>
        <dsp:cNvSpPr/>
      </dsp:nvSpPr>
      <dsp:spPr>
        <a:xfrm rot="16200000">
          <a:off x="2817258" y="490535"/>
          <a:ext cx="2006419" cy="1025348"/>
        </a:xfrm>
        <a:prstGeom prst="flowChartManualOperati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0" tIns="0" rIns="88900" bIns="0" numCol="1" spcCol="1270" anchor="ctr" anchorCtr="0">
          <a:noAutofit/>
        </a:bodyPr>
        <a:lstStyle/>
        <a:p>
          <a:pPr marL="0" lvl="0" indent="0" algn="ctr" defTabSz="622300">
            <a:lnSpc>
              <a:spcPct val="90000"/>
            </a:lnSpc>
            <a:spcBef>
              <a:spcPct val="0"/>
            </a:spcBef>
            <a:spcAft>
              <a:spcPct val="35000"/>
            </a:spcAft>
            <a:buNone/>
          </a:pPr>
          <a:r>
            <a:rPr lang="en-US" sz="1400" b="0" i="0" kern="1200"/>
            <a:t>…</a:t>
          </a:r>
          <a:endParaRPr lang="en-US" sz="1400" kern="1200"/>
        </a:p>
      </dsp:txBody>
      <dsp:txXfrm rot="5400000">
        <a:off x="3307793" y="401284"/>
        <a:ext cx="1025348" cy="1203851"/>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175D0E-D329-43FE-89B4-F4954C75A3CD}">
      <dsp:nvSpPr>
        <dsp:cNvPr id="0" name=""/>
        <dsp:cNvSpPr/>
      </dsp:nvSpPr>
      <dsp:spPr>
        <a:xfrm>
          <a:off x="315804" y="51837"/>
          <a:ext cx="646744" cy="760876"/>
        </a:xfrm>
        <a:prstGeom prst="rect">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0D33E443-8FB4-457D-A160-F68E67AC5B90}">
      <dsp:nvSpPr>
        <dsp:cNvPr id="0" name=""/>
        <dsp:cNvSpPr/>
      </dsp:nvSpPr>
      <dsp:spPr>
        <a:xfrm>
          <a:off x="348141" y="82272"/>
          <a:ext cx="582070" cy="494569"/>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5000" r="-5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52498FC-11B6-4757-A45C-C112488CDCD4}">
      <dsp:nvSpPr>
        <dsp:cNvPr id="0" name=""/>
        <dsp:cNvSpPr/>
      </dsp:nvSpPr>
      <dsp:spPr>
        <a:xfrm>
          <a:off x="348141" y="576842"/>
          <a:ext cx="582070" cy="2054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b="1" kern="1200" dirty="0">
              <a:latin typeface="+mj-lt"/>
            </a:rPr>
            <a:t>JSON</a:t>
          </a:r>
        </a:p>
      </dsp:txBody>
      <dsp:txXfrm>
        <a:off x="348141" y="576842"/>
        <a:ext cx="582070" cy="205436"/>
      </dsp:txXfrm>
    </dsp:sp>
    <dsp:sp modelId="{4423C4C7-DD2F-4150-89B2-5A415A8C2AF3}">
      <dsp:nvSpPr>
        <dsp:cNvPr id="0" name=""/>
        <dsp:cNvSpPr/>
      </dsp:nvSpPr>
      <dsp:spPr>
        <a:xfrm>
          <a:off x="1130074" y="51837"/>
          <a:ext cx="646744" cy="760876"/>
        </a:xfrm>
        <a:prstGeom prst="rect">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F516AB70-97D9-4AE0-AD08-D6D3196B1C1F}">
      <dsp:nvSpPr>
        <dsp:cNvPr id="0" name=""/>
        <dsp:cNvSpPr/>
      </dsp:nvSpPr>
      <dsp:spPr>
        <a:xfrm>
          <a:off x="1162411" y="82272"/>
          <a:ext cx="582070" cy="494569"/>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t="-1000" b="-1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A1A6BA3-B93E-489A-BFE6-3D44B83D2124}">
      <dsp:nvSpPr>
        <dsp:cNvPr id="0" name=""/>
        <dsp:cNvSpPr/>
      </dsp:nvSpPr>
      <dsp:spPr>
        <a:xfrm>
          <a:off x="1162411" y="576842"/>
          <a:ext cx="582070" cy="2054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b="1" kern="1200" dirty="0">
              <a:latin typeface="+mj-lt"/>
            </a:rPr>
            <a:t>XML</a:t>
          </a:r>
        </a:p>
      </dsp:txBody>
      <dsp:txXfrm>
        <a:off x="1162411" y="576842"/>
        <a:ext cx="582070" cy="205436"/>
      </dsp:txXfrm>
    </dsp:sp>
    <dsp:sp modelId="{58D9A963-F0E1-4A62-8E97-D9439269B5BD}">
      <dsp:nvSpPr>
        <dsp:cNvPr id="0" name=""/>
        <dsp:cNvSpPr/>
      </dsp:nvSpPr>
      <dsp:spPr>
        <a:xfrm>
          <a:off x="1944344" y="51837"/>
          <a:ext cx="646744" cy="760876"/>
        </a:xfrm>
        <a:prstGeom prst="rect">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AB5F0960-2782-44C2-9919-E4279EFFBB6A}">
      <dsp:nvSpPr>
        <dsp:cNvPr id="0" name=""/>
        <dsp:cNvSpPr/>
      </dsp:nvSpPr>
      <dsp:spPr>
        <a:xfrm>
          <a:off x="1976681" y="82272"/>
          <a:ext cx="582070" cy="494569"/>
        </a:xfrm>
        <a:prstGeom prst="rect">
          <a:avLst/>
        </a:prstGeom>
        <a:blipFill>
          <a:blip xmlns:r="http://schemas.openxmlformats.org/officeDocument/2006/relationships" r:embed="rId3"/>
          <a:srcRect/>
          <a:stretch>
            <a:fillRect l="-1000" r="-1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0E0AE2C-4857-4A2A-A45A-7416A1343B09}">
      <dsp:nvSpPr>
        <dsp:cNvPr id="0" name=""/>
        <dsp:cNvSpPr/>
      </dsp:nvSpPr>
      <dsp:spPr>
        <a:xfrm>
          <a:off x="1976681" y="576842"/>
          <a:ext cx="582070" cy="2054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b="1" kern="1200" dirty="0">
              <a:latin typeface="+mj-lt"/>
            </a:rPr>
            <a:t>CSV</a:t>
          </a:r>
        </a:p>
      </dsp:txBody>
      <dsp:txXfrm>
        <a:off x="1976681" y="576842"/>
        <a:ext cx="582070" cy="205436"/>
      </dsp:txXfrm>
    </dsp:sp>
    <dsp:sp modelId="{DC8B2CAE-6A81-4209-97BD-751829CCE0A5}">
      <dsp:nvSpPr>
        <dsp:cNvPr id="0" name=""/>
        <dsp:cNvSpPr/>
      </dsp:nvSpPr>
      <dsp:spPr>
        <a:xfrm>
          <a:off x="2758614" y="51837"/>
          <a:ext cx="646744" cy="760876"/>
        </a:xfrm>
        <a:prstGeom prst="rect">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FE9AECD8-8535-4491-94CE-34709C127E16}">
      <dsp:nvSpPr>
        <dsp:cNvPr id="0" name=""/>
        <dsp:cNvSpPr/>
      </dsp:nvSpPr>
      <dsp:spPr>
        <a:xfrm>
          <a:off x="2790951" y="82272"/>
          <a:ext cx="582070" cy="494569"/>
        </a:xfrm>
        <a:prstGeom prst="rect">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l="-10000" r="-10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D003CF8-D056-4B77-A093-1CA1F8267C7A}">
      <dsp:nvSpPr>
        <dsp:cNvPr id="0" name=""/>
        <dsp:cNvSpPr/>
      </dsp:nvSpPr>
      <dsp:spPr>
        <a:xfrm>
          <a:off x="2790951" y="576842"/>
          <a:ext cx="582070" cy="2054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r>
            <a:rPr lang="en-US" sz="700" b="1" kern="1200" dirty="0">
              <a:latin typeface="+mj-lt"/>
            </a:rPr>
            <a:t>SAS7BDAT</a:t>
          </a:r>
        </a:p>
      </dsp:txBody>
      <dsp:txXfrm>
        <a:off x="2790951" y="576842"/>
        <a:ext cx="582070" cy="205436"/>
      </dsp:txXfrm>
    </dsp:sp>
    <dsp:sp modelId="{B971B34A-13EC-4288-B7E3-3008308F6EEB}">
      <dsp:nvSpPr>
        <dsp:cNvPr id="0" name=""/>
        <dsp:cNvSpPr/>
      </dsp:nvSpPr>
      <dsp:spPr>
        <a:xfrm>
          <a:off x="315804" y="877388"/>
          <a:ext cx="646744" cy="760876"/>
        </a:xfrm>
        <a:prstGeom prst="rect">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1BB94E9A-D172-469F-9120-8963BE57C14B}">
      <dsp:nvSpPr>
        <dsp:cNvPr id="0" name=""/>
        <dsp:cNvSpPr/>
      </dsp:nvSpPr>
      <dsp:spPr>
        <a:xfrm>
          <a:off x="348141" y="907823"/>
          <a:ext cx="582070" cy="494569"/>
        </a:xfrm>
        <a:prstGeom prst="rect">
          <a:avLst/>
        </a:prstGeom>
        <a:blipFill>
          <a:blip xmlns:r="http://schemas.openxmlformats.org/officeDocument/2006/relationships" r:embed="rId5">
            <a:extLst>
              <a:ext uri="{28A0092B-C50C-407E-A947-70E740481C1C}">
                <a14:useLocalDpi xmlns:a14="http://schemas.microsoft.com/office/drawing/2010/main" val="0"/>
              </a:ext>
            </a:extLst>
          </a:blip>
          <a:srcRect/>
          <a:stretch>
            <a:fillRect l="-15000" r="-15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A5F76C6-8711-48E6-9F77-6057D8CC4B20}">
      <dsp:nvSpPr>
        <dsp:cNvPr id="0" name=""/>
        <dsp:cNvSpPr/>
      </dsp:nvSpPr>
      <dsp:spPr>
        <a:xfrm>
          <a:off x="348141" y="1402393"/>
          <a:ext cx="582070" cy="2054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sz="800" b="1" kern="1200" dirty="0">
              <a:latin typeface="+mj-lt"/>
            </a:rPr>
            <a:t>PARQUET</a:t>
          </a:r>
        </a:p>
      </dsp:txBody>
      <dsp:txXfrm>
        <a:off x="348141" y="1402393"/>
        <a:ext cx="582070" cy="205436"/>
      </dsp:txXfrm>
    </dsp:sp>
    <dsp:sp modelId="{B1068A69-B444-4493-9BD6-53522D8B86A5}">
      <dsp:nvSpPr>
        <dsp:cNvPr id="0" name=""/>
        <dsp:cNvSpPr/>
      </dsp:nvSpPr>
      <dsp:spPr>
        <a:xfrm>
          <a:off x="1130074" y="877388"/>
          <a:ext cx="646744" cy="760876"/>
        </a:xfrm>
        <a:prstGeom prst="rect">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F8D24BC1-948D-4C02-8D26-F85F5709DE28}">
      <dsp:nvSpPr>
        <dsp:cNvPr id="0" name=""/>
        <dsp:cNvSpPr/>
      </dsp:nvSpPr>
      <dsp:spPr>
        <a:xfrm>
          <a:off x="1162411" y="907823"/>
          <a:ext cx="582070" cy="494569"/>
        </a:xfrm>
        <a:prstGeom prst="rect">
          <a:avLst/>
        </a:prstGeom>
        <a:blipFill>
          <a:blip xmlns:r="http://schemas.openxmlformats.org/officeDocument/2006/relationships" r:embed="rId6">
            <a:extLst>
              <a:ext uri="{28A0092B-C50C-407E-A947-70E740481C1C}">
                <a14:useLocalDpi xmlns:a14="http://schemas.microsoft.com/office/drawing/2010/main" val="0"/>
              </a:ext>
            </a:extLst>
          </a:blip>
          <a:srcRect/>
          <a:stretch>
            <a:fillRect l="-3000" r="-3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4BAE07C-6918-434D-A150-3CC2F0173BB3}">
      <dsp:nvSpPr>
        <dsp:cNvPr id="0" name=""/>
        <dsp:cNvSpPr/>
      </dsp:nvSpPr>
      <dsp:spPr>
        <a:xfrm>
          <a:off x="1162411" y="1402393"/>
          <a:ext cx="582070" cy="2054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b="1" kern="1200" dirty="0">
              <a:latin typeface="+mj-lt"/>
            </a:rPr>
            <a:t>ORC</a:t>
          </a:r>
        </a:p>
      </dsp:txBody>
      <dsp:txXfrm>
        <a:off x="1162411" y="1402393"/>
        <a:ext cx="582070" cy="205436"/>
      </dsp:txXfrm>
    </dsp:sp>
    <dsp:sp modelId="{C2517CB3-C8DF-4A51-A3D4-B4AE01B4FD24}">
      <dsp:nvSpPr>
        <dsp:cNvPr id="0" name=""/>
        <dsp:cNvSpPr/>
      </dsp:nvSpPr>
      <dsp:spPr>
        <a:xfrm>
          <a:off x="1944344" y="877388"/>
          <a:ext cx="646744" cy="760876"/>
        </a:xfrm>
        <a:prstGeom prst="rect">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6C971C7F-7E71-4981-8458-D206FBDBA405}">
      <dsp:nvSpPr>
        <dsp:cNvPr id="0" name=""/>
        <dsp:cNvSpPr/>
      </dsp:nvSpPr>
      <dsp:spPr>
        <a:xfrm>
          <a:off x="1976681" y="907823"/>
          <a:ext cx="582070" cy="494569"/>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l="-1000" r="-1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8653E58-78A5-40E1-AEAC-3A82C81CDAA1}">
      <dsp:nvSpPr>
        <dsp:cNvPr id="0" name=""/>
        <dsp:cNvSpPr/>
      </dsp:nvSpPr>
      <dsp:spPr>
        <a:xfrm>
          <a:off x="1976681" y="1402393"/>
          <a:ext cx="582070" cy="2054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b="1" kern="1200" dirty="0">
              <a:latin typeface="+mj-lt"/>
            </a:rPr>
            <a:t>Image</a:t>
          </a:r>
        </a:p>
      </dsp:txBody>
      <dsp:txXfrm>
        <a:off x="1976681" y="1402393"/>
        <a:ext cx="582070" cy="205436"/>
      </dsp:txXfrm>
    </dsp:sp>
    <dsp:sp modelId="{3EF3B44B-B5A2-4A0F-9C62-B5B1B644ED14}">
      <dsp:nvSpPr>
        <dsp:cNvPr id="0" name=""/>
        <dsp:cNvSpPr/>
      </dsp:nvSpPr>
      <dsp:spPr>
        <a:xfrm>
          <a:off x="2758614" y="877388"/>
          <a:ext cx="646744" cy="760876"/>
        </a:xfrm>
        <a:prstGeom prst="rect">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4FB30A76-6506-4281-BD38-AFB086781705}">
      <dsp:nvSpPr>
        <dsp:cNvPr id="0" name=""/>
        <dsp:cNvSpPr/>
      </dsp:nvSpPr>
      <dsp:spPr>
        <a:xfrm>
          <a:off x="2790951" y="907823"/>
          <a:ext cx="582070" cy="494569"/>
        </a:xfrm>
        <a:prstGeom prst="rect">
          <a:avLst/>
        </a:prstGeom>
        <a:blipFill>
          <a:blip xmlns:r="http://schemas.openxmlformats.org/officeDocument/2006/relationships" r:embed="rId9">
            <a:extLst>
              <a:ext uri="{96DAC541-7B7A-43D3-8B79-37D633B846F1}">
                <asvg:svgBlip xmlns:asvg="http://schemas.microsoft.com/office/drawing/2016/SVG/main" r:embed="rId10"/>
              </a:ext>
            </a:extLst>
          </a:blip>
          <a:srcRect/>
          <a:stretch>
            <a:fillRect l="-1000" r="-1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2D2CEF2-4B96-4F6C-B4F2-8D1CA2065F09}">
      <dsp:nvSpPr>
        <dsp:cNvPr id="0" name=""/>
        <dsp:cNvSpPr/>
      </dsp:nvSpPr>
      <dsp:spPr>
        <a:xfrm>
          <a:off x="2790951" y="1402393"/>
          <a:ext cx="582070" cy="2054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b="1" kern="1200" dirty="0">
              <a:latin typeface="+mj-lt"/>
            </a:rPr>
            <a:t>…</a:t>
          </a:r>
          <a:endParaRPr lang="en-US" sz="1000" b="1" kern="1200" dirty="0">
            <a:latin typeface="+mj-lt"/>
          </a:endParaRPr>
        </a:p>
      </dsp:txBody>
      <dsp:txXfrm>
        <a:off x="2790951" y="1402393"/>
        <a:ext cx="582070" cy="20543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0F59168-74B5-409C-807E-BA4D61AB07C1}">
      <dsp:nvSpPr>
        <dsp:cNvPr id="0" name=""/>
        <dsp:cNvSpPr/>
      </dsp:nvSpPr>
      <dsp:spPr>
        <a:xfrm rot="16200000">
          <a:off x="-489490" y="490535"/>
          <a:ext cx="2006419" cy="1025348"/>
        </a:xfrm>
        <a:prstGeom prst="flowChartManualOperati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0" tIns="0" rIns="88900" bIns="0" numCol="1" spcCol="1270" anchor="ctr" anchorCtr="0">
          <a:noAutofit/>
        </a:bodyPr>
        <a:lstStyle/>
        <a:p>
          <a:pPr marL="0" lvl="0" indent="0" algn="ctr" defTabSz="622300">
            <a:lnSpc>
              <a:spcPct val="90000"/>
            </a:lnSpc>
            <a:spcBef>
              <a:spcPct val="0"/>
            </a:spcBef>
            <a:spcAft>
              <a:spcPct val="35000"/>
            </a:spcAft>
            <a:buNone/>
          </a:pPr>
          <a:r>
            <a:rPr lang="en-US" sz="1400" b="0" i="0" kern="1200" dirty="0"/>
            <a:t>Azure Blob</a:t>
          </a:r>
          <a:endParaRPr lang="en-US" sz="1400" kern="1200" dirty="0"/>
        </a:p>
      </dsp:txBody>
      <dsp:txXfrm rot="5400000">
        <a:off x="1045" y="401284"/>
        <a:ext cx="1025348" cy="1203851"/>
      </dsp:txXfrm>
    </dsp:sp>
    <dsp:sp modelId="{206D3E3C-AF5F-4B74-AA90-0D4205874C44}">
      <dsp:nvSpPr>
        <dsp:cNvPr id="0" name=""/>
        <dsp:cNvSpPr/>
      </dsp:nvSpPr>
      <dsp:spPr>
        <a:xfrm rot="16200000">
          <a:off x="612759" y="490535"/>
          <a:ext cx="2006419" cy="1025348"/>
        </a:xfrm>
        <a:prstGeom prst="flowChartManualOperati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0" tIns="0" rIns="88900" bIns="0" numCol="1" spcCol="1270" anchor="ctr" anchorCtr="0">
          <a:noAutofit/>
        </a:bodyPr>
        <a:lstStyle/>
        <a:p>
          <a:pPr marL="0" lvl="0" indent="0" algn="ctr" defTabSz="622300">
            <a:lnSpc>
              <a:spcPct val="90000"/>
            </a:lnSpc>
            <a:spcBef>
              <a:spcPct val="0"/>
            </a:spcBef>
            <a:spcAft>
              <a:spcPct val="35000"/>
            </a:spcAft>
            <a:buNone/>
          </a:pPr>
          <a:r>
            <a:rPr lang="en-US" sz="1400" b="0" i="0" kern="1200" dirty="0"/>
            <a:t>AWS S3</a:t>
          </a:r>
          <a:endParaRPr lang="en-US" sz="1400" kern="1200" dirty="0"/>
        </a:p>
      </dsp:txBody>
      <dsp:txXfrm rot="5400000">
        <a:off x="1103294" y="401284"/>
        <a:ext cx="1025348" cy="1203851"/>
      </dsp:txXfrm>
    </dsp:sp>
    <dsp:sp modelId="{E488614B-A994-4066-AFAA-0AF7A01732FA}">
      <dsp:nvSpPr>
        <dsp:cNvPr id="0" name=""/>
        <dsp:cNvSpPr/>
      </dsp:nvSpPr>
      <dsp:spPr>
        <a:xfrm rot="16200000">
          <a:off x="1715008" y="490535"/>
          <a:ext cx="2006419" cy="1025348"/>
        </a:xfrm>
        <a:prstGeom prst="flowChartManualOperati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0" tIns="0" rIns="88900" bIns="0" numCol="1" spcCol="1270" anchor="ctr" anchorCtr="0">
          <a:noAutofit/>
        </a:bodyPr>
        <a:lstStyle/>
        <a:p>
          <a:pPr marL="0" lvl="0" indent="0" algn="ctr" defTabSz="622300">
            <a:lnSpc>
              <a:spcPct val="90000"/>
            </a:lnSpc>
            <a:spcBef>
              <a:spcPct val="0"/>
            </a:spcBef>
            <a:spcAft>
              <a:spcPct val="35000"/>
            </a:spcAft>
            <a:buNone/>
          </a:pPr>
          <a:r>
            <a:rPr lang="en-US" sz="1400" b="0" i="0" kern="1200"/>
            <a:t>Google Cloud</a:t>
          </a:r>
          <a:endParaRPr lang="en-US" sz="1400" kern="1200"/>
        </a:p>
      </dsp:txBody>
      <dsp:txXfrm rot="5400000">
        <a:off x="2205543" y="401284"/>
        <a:ext cx="1025348" cy="1203851"/>
      </dsp:txXfrm>
    </dsp:sp>
    <dsp:sp modelId="{D6D277CF-E78F-48F9-8DC8-B990FD748CC5}">
      <dsp:nvSpPr>
        <dsp:cNvPr id="0" name=""/>
        <dsp:cNvSpPr/>
      </dsp:nvSpPr>
      <dsp:spPr>
        <a:xfrm rot="16200000">
          <a:off x="2817258" y="490535"/>
          <a:ext cx="2006419" cy="1025348"/>
        </a:xfrm>
        <a:prstGeom prst="flowChartManualOperati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0" tIns="0" rIns="88900" bIns="0" numCol="1" spcCol="1270" anchor="ctr" anchorCtr="0">
          <a:noAutofit/>
        </a:bodyPr>
        <a:lstStyle/>
        <a:p>
          <a:pPr marL="0" lvl="0" indent="0" algn="ctr" defTabSz="622300">
            <a:lnSpc>
              <a:spcPct val="90000"/>
            </a:lnSpc>
            <a:spcBef>
              <a:spcPct val="0"/>
            </a:spcBef>
            <a:spcAft>
              <a:spcPct val="35000"/>
            </a:spcAft>
            <a:buNone/>
          </a:pPr>
          <a:r>
            <a:rPr lang="en-US" sz="1400" b="0" i="0" kern="1200"/>
            <a:t>…</a:t>
          </a:r>
          <a:endParaRPr lang="en-US" sz="1400" kern="1200"/>
        </a:p>
      </dsp:txBody>
      <dsp:txXfrm rot="5400000">
        <a:off x="3307793" y="401284"/>
        <a:ext cx="1025348" cy="120385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175D0E-D329-43FE-89B4-F4954C75A3CD}">
      <dsp:nvSpPr>
        <dsp:cNvPr id="0" name=""/>
        <dsp:cNvSpPr/>
      </dsp:nvSpPr>
      <dsp:spPr>
        <a:xfrm>
          <a:off x="315804" y="51837"/>
          <a:ext cx="646744" cy="760876"/>
        </a:xfrm>
        <a:prstGeom prst="rect">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0D33E443-8FB4-457D-A160-F68E67AC5B90}">
      <dsp:nvSpPr>
        <dsp:cNvPr id="0" name=""/>
        <dsp:cNvSpPr/>
      </dsp:nvSpPr>
      <dsp:spPr>
        <a:xfrm>
          <a:off x="348141" y="82272"/>
          <a:ext cx="582070" cy="494569"/>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5000" r="-5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52498FC-11B6-4757-A45C-C112488CDCD4}">
      <dsp:nvSpPr>
        <dsp:cNvPr id="0" name=""/>
        <dsp:cNvSpPr/>
      </dsp:nvSpPr>
      <dsp:spPr>
        <a:xfrm>
          <a:off x="348141" y="576842"/>
          <a:ext cx="582070" cy="2054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b="1" kern="1200" dirty="0">
              <a:latin typeface="+mj-lt"/>
            </a:rPr>
            <a:t>JSON</a:t>
          </a:r>
        </a:p>
      </dsp:txBody>
      <dsp:txXfrm>
        <a:off x="348141" y="576842"/>
        <a:ext cx="582070" cy="205436"/>
      </dsp:txXfrm>
    </dsp:sp>
    <dsp:sp modelId="{4423C4C7-DD2F-4150-89B2-5A415A8C2AF3}">
      <dsp:nvSpPr>
        <dsp:cNvPr id="0" name=""/>
        <dsp:cNvSpPr/>
      </dsp:nvSpPr>
      <dsp:spPr>
        <a:xfrm>
          <a:off x="1130074" y="51837"/>
          <a:ext cx="646744" cy="760876"/>
        </a:xfrm>
        <a:prstGeom prst="rect">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F516AB70-97D9-4AE0-AD08-D6D3196B1C1F}">
      <dsp:nvSpPr>
        <dsp:cNvPr id="0" name=""/>
        <dsp:cNvSpPr/>
      </dsp:nvSpPr>
      <dsp:spPr>
        <a:xfrm>
          <a:off x="1162411" y="82272"/>
          <a:ext cx="582070" cy="494569"/>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t="-1000" b="-1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A1A6BA3-B93E-489A-BFE6-3D44B83D2124}">
      <dsp:nvSpPr>
        <dsp:cNvPr id="0" name=""/>
        <dsp:cNvSpPr/>
      </dsp:nvSpPr>
      <dsp:spPr>
        <a:xfrm>
          <a:off x="1162411" y="576842"/>
          <a:ext cx="582070" cy="2054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b="1" kern="1200" dirty="0">
              <a:latin typeface="+mj-lt"/>
            </a:rPr>
            <a:t>XML</a:t>
          </a:r>
        </a:p>
      </dsp:txBody>
      <dsp:txXfrm>
        <a:off x="1162411" y="576842"/>
        <a:ext cx="582070" cy="205436"/>
      </dsp:txXfrm>
    </dsp:sp>
    <dsp:sp modelId="{58D9A963-F0E1-4A62-8E97-D9439269B5BD}">
      <dsp:nvSpPr>
        <dsp:cNvPr id="0" name=""/>
        <dsp:cNvSpPr/>
      </dsp:nvSpPr>
      <dsp:spPr>
        <a:xfrm>
          <a:off x="1944344" y="51837"/>
          <a:ext cx="646744" cy="760876"/>
        </a:xfrm>
        <a:prstGeom prst="rect">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AB5F0960-2782-44C2-9919-E4279EFFBB6A}">
      <dsp:nvSpPr>
        <dsp:cNvPr id="0" name=""/>
        <dsp:cNvSpPr/>
      </dsp:nvSpPr>
      <dsp:spPr>
        <a:xfrm>
          <a:off x="1976681" y="82272"/>
          <a:ext cx="582070" cy="494569"/>
        </a:xfrm>
        <a:prstGeom prst="rect">
          <a:avLst/>
        </a:prstGeom>
        <a:blipFill>
          <a:blip xmlns:r="http://schemas.openxmlformats.org/officeDocument/2006/relationships" r:embed="rId3"/>
          <a:srcRect/>
          <a:stretch>
            <a:fillRect l="-1000" r="-1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0E0AE2C-4857-4A2A-A45A-7416A1343B09}">
      <dsp:nvSpPr>
        <dsp:cNvPr id="0" name=""/>
        <dsp:cNvSpPr/>
      </dsp:nvSpPr>
      <dsp:spPr>
        <a:xfrm>
          <a:off x="1976681" y="576842"/>
          <a:ext cx="582070" cy="2054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b="1" kern="1200" dirty="0">
              <a:latin typeface="+mj-lt"/>
            </a:rPr>
            <a:t>CSV</a:t>
          </a:r>
        </a:p>
      </dsp:txBody>
      <dsp:txXfrm>
        <a:off x="1976681" y="576842"/>
        <a:ext cx="582070" cy="205436"/>
      </dsp:txXfrm>
    </dsp:sp>
    <dsp:sp modelId="{DC8B2CAE-6A81-4209-97BD-751829CCE0A5}">
      <dsp:nvSpPr>
        <dsp:cNvPr id="0" name=""/>
        <dsp:cNvSpPr/>
      </dsp:nvSpPr>
      <dsp:spPr>
        <a:xfrm>
          <a:off x="2758614" y="51837"/>
          <a:ext cx="646744" cy="760876"/>
        </a:xfrm>
        <a:prstGeom prst="rect">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FE9AECD8-8535-4491-94CE-34709C127E16}">
      <dsp:nvSpPr>
        <dsp:cNvPr id="0" name=""/>
        <dsp:cNvSpPr/>
      </dsp:nvSpPr>
      <dsp:spPr>
        <a:xfrm>
          <a:off x="2790951" y="82272"/>
          <a:ext cx="582070" cy="494569"/>
        </a:xfrm>
        <a:prstGeom prst="rect">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l="-10000" r="-10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D003CF8-D056-4B77-A093-1CA1F8267C7A}">
      <dsp:nvSpPr>
        <dsp:cNvPr id="0" name=""/>
        <dsp:cNvSpPr/>
      </dsp:nvSpPr>
      <dsp:spPr>
        <a:xfrm>
          <a:off x="2790951" y="576842"/>
          <a:ext cx="582070" cy="2054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r>
            <a:rPr lang="en-US" sz="700" b="1" kern="1200" dirty="0">
              <a:latin typeface="+mj-lt"/>
            </a:rPr>
            <a:t>SAS7BDAT</a:t>
          </a:r>
        </a:p>
      </dsp:txBody>
      <dsp:txXfrm>
        <a:off x="2790951" y="576842"/>
        <a:ext cx="582070" cy="205436"/>
      </dsp:txXfrm>
    </dsp:sp>
    <dsp:sp modelId="{B971B34A-13EC-4288-B7E3-3008308F6EEB}">
      <dsp:nvSpPr>
        <dsp:cNvPr id="0" name=""/>
        <dsp:cNvSpPr/>
      </dsp:nvSpPr>
      <dsp:spPr>
        <a:xfrm>
          <a:off x="315804" y="877388"/>
          <a:ext cx="646744" cy="760876"/>
        </a:xfrm>
        <a:prstGeom prst="rect">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1BB94E9A-D172-469F-9120-8963BE57C14B}">
      <dsp:nvSpPr>
        <dsp:cNvPr id="0" name=""/>
        <dsp:cNvSpPr/>
      </dsp:nvSpPr>
      <dsp:spPr>
        <a:xfrm>
          <a:off x="348141" y="907823"/>
          <a:ext cx="582070" cy="494569"/>
        </a:xfrm>
        <a:prstGeom prst="rect">
          <a:avLst/>
        </a:prstGeom>
        <a:blipFill>
          <a:blip xmlns:r="http://schemas.openxmlformats.org/officeDocument/2006/relationships" r:embed="rId5">
            <a:extLst>
              <a:ext uri="{28A0092B-C50C-407E-A947-70E740481C1C}">
                <a14:useLocalDpi xmlns:a14="http://schemas.microsoft.com/office/drawing/2010/main" val="0"/>
              </a:ext>
            </a:extLst>
          </a:blip>
          <a:srcRect/>
          <a:stretch>
            <a:fillRect l="-15000" r="-15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A5F76C6-8711-48E6-9F77-6057D8CC4B20}">
      <dsp:nvSpPr>
        <dsp:cNvPr id="0" name=""/>
        <dsp:cNvSpPr/>
      </dsp:nvSpPr>
      <dsp:spPr>
        <a:xfrm>
          <a:off x="348141" y="1402393"/>
          <a:ext cx="582070" cy="2054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sz="800" b="1" kern="1200" dirty="0">
              <a:latin typeface="+mj-lt"/>
            </a:rPr>
            <a:t>PARQUET</a:t>
          </a:r>
        </a:p>
      </dsp:txBody>
      <dsp:txXfrm>
        <a:off x="348141" y="1402393"/>
        <a:ext cx="582070" cy="205436"/>
      </dsp:txXfrm>
    </dsp:sp>
    <dsp:sp modelId="{B1068A69-B444-4493-9BD6-53522D8B86A5}">
      <dsp:nvSpPr>
        <dsp:cNvPr id="0" name=""/>
        <dsp:cNvSpPr/>
      </dsp:nvSpPr>
      <dsp:spPr>
        <a:xfrm>
          <a:off x="1130074" y="877388"/>
          <a:ext cx="646744" cy="760876"/>
        </a:xfrm>
        <a:prstGeom prst="rect">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F8D24BC1-948D-4C02-8D26-F85F5709DE28}">
      <dsp:nvSpPr>
        <dsp:cNvPr id="0" name=""/>
        <dsp:cNvSpPr/>
      </dsp:nvSpPr>
      <dsp:spPr>
        <a:xfrm>
          <a:off x="1162411" y="907823"/>
          <a:ext cx="582070" cy="494569"/>
        </a:xfrm>
        <a:prstGeom prst="rect">
          <a:avLst/>
        </a:prstGeom>
        <a:blipFill>
          <a:blip xmlns:r="http://schemas.openxmlformats.org/officeDocument/2006/relationships" r:embed="rId6">
            <a:extLst>
              <a:ext uri="{28A0092B-C50C-407E-A947-70E740481C1C}">
                <a14:useLocalDpi xmlns:a14="http://schemas.microsoft.com/office/drawing/2010/main" val="0"/>
              </a:ext>
            </a:extLst>
          </a:blip>
          <a:srcRect/>
          <a:stretch>
            <a:fillRect l="-3000" r="-3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4BAE07C-6918-434D-A150-3CC2F0173BB3}">
      <dsp:nvSpPr>
        <dsp:cNvPr id="0" name=""/>
        <dsp:cNvSpPr/>
      </dsp:nvSpPr>
      <dsp:spPr>
        <a:xfrm>
          <a:off x="1162411" y="1402393"/>
          <a:ext cx="582070" cy="2054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b="1" kern="1200" dirty="0">
              <a:latin typeface="+mj-lt"/>
            </a:rPr>
            <a:t>ORC</a:t>
          </a:r>
        </a:p>
      </dsp:txBody>
      <dsp:txXfrm>
        <a:off x="1162411" y="1402393"/>
        <a:ext cx="582070" cy="205436"/>
      </dsp:txXfrm>
    </dsp:sp>
    <dsp:sp modelId="{C2517CB3-C8DF-4A51-A3D4-B4AE01B4FD24}">
      <dsp:nvSpPr>
        <dsp:cNvPr id="0" name=""/>
        <dsp:cNvSpPr/>
      </dsp:nvSpPr>
      <dsp:spPr>
        <a:xfrm>
          <a:off x="1944344" y="877388"/>
          <a:ext cx="646744" cy="760876"/>
        </a:xfrm>
        <a:prstGeom prst="rect">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6C971C7F-7E71-4981-8458-D206FBDBA405}">
      <dsp:nvSpPr>
        <dsp:cNvPr id="0" name=""/>
        <dsp:cNvSpPr/>
      </dsp:nvSpPr>
      <dsp:spPr>
        <a:xfrm>
          <a:off x="1976681" y="907823"/>
          <a:ext cx="582070" cy="494569"/>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l="-1000" r="-1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8653E58-78A5-40E1-AEAC-3A82C81CDAA1}">
      <dsp:nvSpPr>
        <dsp:cNvPr id="0" name=""/>
        <dsp:cNvSpPr/>
      </dsp:nvSpPr>
      <dsp:spPr>
        <a:xfrm>
          <a:off x="1976681" y="1402393"/>
          <a:ext cx="582070" cy="2054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b="1" kern="1200" dirty="0">
              <a:latin typeface="+mj-lt"/>
            </a:rPr>
            <a:t>Image</a:t>
          </a:r>
        </a:p>
      </dsp:txBody>
      <dsp:txXfrm>
        <a:off x="1976681" y="1402393"/>
        <a:ext cx="582070" cy="205436"/>
      </dsp:txXfrm>
    </dsp:sp>
    <dsp:sp modelId="{3EF3B44B-B5A2-4A0F-9C62-B5B1B644ED14}">
      <dsp:nvSpPr>
        <dsp:cNvPr id="0" name=""/>
        <dsp:cNvSpPr/>
      </dsp:nvSpPr>
      <dsp:spPr>
        <a:xfrm>
          <a:off x="2758614" y="877388"/>
          <a:ext cx="646744" cy="760876"/>
        </a:xfrm>
        <a:prstGeom prst="rect">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4FB30A76-6506-4281-BD38-AFB086781705}">
      <dsp:nvSpPr>
        <dsp:cNvPr id="0" name=""/>
        <dsp:cNvSpPr/>
      </dsp:nvSpPr>
      <dsp:spPr>
        <a:xfrm>
          <a:off x="2790951" y="907823"/>
          <a:ext cx="582070" cy="494569"/>
        </a:xfrm>
        <a:prstGeom prst="rect">
          <a:avLst/>
        </a:prstGeom>
        <a:blipFill>
          <a:blip xmlns:r="http://schemas.openxmlformats.org/officeDocument/2006/relationships" r:embed="rId9">
            <a:extLst>
              <a:ext uri="{96DAC541-7B7A-43D3-8B79-37D633B846F1}">
                <asvg:svgBlip xmlns:asvg="http://schemas.microsoft.com/office/drawing/2016/SVG/main" r:embed="rId10"/>
              </a:ext>
            </a:extLst>
          </a:blip>
          <a:srcRect/>
          <a:stretch>
            <a:fillRect l="-1000" r="-1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2D2CEF2-4B96-4F6C-B4F2-8D1CA2065F09}">
      <dsp:nvSpPr>
        <dsp:cNvPr id="0" name=""/>
        <dsp:cNvSpPr/>
      </dsp:nvSpPr>
      <dsp:spPr>
        <a:xfrm>
          <a:off x="2790951" y="1402393"/>
          <a:ext cx="582070" cy="2054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b="1" kern="1200" dirty="0">
              <a:latin typeface="+mj-lt"/>
            </a:rPr>
            <a:t>…</a:t>
          </a:r>
          <a:endParaRPr lang="en-US" sz="1000" b="1" kern="1200" dirty="0">
            <a:latin typeface="+mj-lt"/>
          </a:endParaRPr>
        </a:p>
      </dsp:txBody>
      <dsp:txXfrm>
        <a:off x="2790951" y="1402393"/>
        <a:ext cx="582070" cy="20543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0F59168-74B5-409C-807E-BA4D61AB07C1}">
      <dsp:nvSpPr>
        <dsp:cNvPr id="0" name=""/>
        <dsp:cNvSpPr/>
      </dsp:nvSpPr>
      <dsp:spPr>
        <a:xfrm rot="16200000">
          <a:off x="-489490" y="490535"/>
          <a:ext cx="2006419" cy="1025348"/>
        </a:xfrm>
        <a:prstGeom prst="flowChartManualOperati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0" tIns="0" rIns="88900" bIns="0" numCol="1" spcCol="1270" anchor="ctr" anchorCtr="0">
          <a:noAutofit/>
        </a:bodyPr>
        <a:lstStyle/>
        <a:p>
          <a:pPr marL="0" lvl="0" indent="0" algn="ctr" defTabSz="622300">
            <a:lnSpc>
              <a:spcPct val="90000"/>
            </a:lnSpc>
            <a:spcBef>
              <a:spcPct val="0"/>
            </a:spcBef>
            <a:spcAft>
              <a:spcPct val="35000"/>
            </a:spcAft>
            <a:buNone/>
          </a:pPr>
          <a:r>
            <a:rPr lang="en-US" sz="1400" b="0" i="0" kern="1200" dirty="0"/>
            <a:t>Azure Blob</a:t>
          </a:r>
          <a:endParaRPr lang="en-US" sz="1400" kern="1200" dirty="0"/>
        </a:p>
      </dsp:txBody>
      <dsp:txXfrm rot="5400000">
        <a:off x="1045" y="401284"/>
        <a:ext cx="1025348" cy="1203851"/>
      </dsp:txXfrm>
    </dsp:sp>
    <dsp:sp modelId="{206D3E3C-AF5F-4B74-AA90-0D4205874C44}">
      <dsp:nvSpPr>
        <dsp:cNvPr id="0" name=""/>
        <dsp:cNvSpPr/>
      </dsp:nvSpPr>
      <dsp:spPr>
        <a:xfrm rot="16200000">
          <a:off x="612759" y="490535"/>
          <a:ext cx="2006419" cy="1025348"/>
        </a:xfrm>
        <a:prstGeom prst="flowChartManualOperati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0" tIns="0" rIns="88900" bIns="0" numCol="1" spcCol="1270" anchor="ctr" anchorCtr="0">
          <a:noAutofit/>
        </a:bodyPr>
        <a:lstStyle/>
        <a:p>
          <a:pPr marL="0" lvl="0" indent="0" algn="ctr" defTabSz="622300">
            <a:lnSpc>
              <a:spcPct val="90000"/>
            </a:lnSpc>
            <a:spcBef>
              <a:spcPct val="0"/>
            </a:spcBef>
            <a:spcAft>
              <a:spcPct val="35000"/>
            </a:spcAft>
            <a:buNone/>
          </a:pPr>
          <a:r>
            <a:rPr lang="en-US" sz="1400" b="0" i="0" kern="1200" dirty="0"/>
            <a:t>AWS S3</a:t>
          </a:r>
          <a:endParaRPr lang="en-US" sz="1400" kern="1200" dirty="0"/>
        </a:p>
      </dsp:txBody>
      <dsp:txXfrm rot="5400000">
        <a:off x="1103294" y="401284"/>
        <a:ext cx="1025348" cy="1203851"/>
      </dsp:txXfrm>
    </dsp:sp>
    <dsp:sp modelId="{E488614B-A994-4066-AFAA-0AF7A01732FA}">
      <dsp:nvSpPr>
        <dsp:cNvPr id="0" name=""/>
        <dsp:cNvSpPr/>
      </dsp:nvSpPr>
      <dsp:spPr>
        <a:xfrm rot="16200000">
          <a:off x="1715008" y="490535"/>
          <a:ext cx="2006419" cy="1025348"/>
        </a:xfrm>
        <a:prstGeom prst="flowChartManualOperati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0" tIns="0" rIns="88900" bIns="0" numCol="1" spcCol="1270" anchor="ctr" anchorCtr="0">
          <a:noAutofit/>
        </a:bodyPr>
        <a:lstStyle/>
        <a:p>
          <a:pPr marL="0" lvl="0" indent="0" algn="ctr" defTabSz="622300">
            <a:lnSpc>
              <a:spcPct val="90000"/>
            </a:lnSpc>
            <a:spcBef>
              <a:spcPct val="0"/>
            </a:spcBef>
            <a:spcAft>
              <a:spcPct val="35000"/>
            </a:spcAft>
            <a:buNone/>
          </a:pPr>
          <a:r>
            <a:rPr lang="en-US" sz="1400" b="0" i="0" kern="1200"/>
            <a:t>Google Cloud</a:t>
          </a:r>
          <a:endParaRPr lang="en-US" sz="1400" kern="1200"/>
        </a:p>
      </dsp:txBody>
      <dsp:txXfrm rot="5400000">
        <a:off x="2205543" y="401284"/>
        <a:ext cx="1025348" cy="1203851"/>
      </dsp:txXfrm>
    </dsp:sp>
    <dsp:sp modelId="{D6D277CF-E78F-48F9-8DC8-B990FD748CC5}">
      <dsp:nvSpPr>
        <dsp:cNvPr id="0" name=""/>
        <dsp:cNvSpPr/>
      </dsp:nvSpPr>
      <dsp:spPr>
        <a:xfrm rot="16200000">
          <a:off x="2817258" y="490535"/>
          <a:ext cx="2006419" cy="1025348"/>
        </a:xfrm>
        <a:prstGeom prst="flowChartManualOperati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0" tIns="0" rIns="88900" bIns="0" numCol="1" spcCol="1270" anchor="ctr" anchorCtr="0">
          <a:noAutofit/>
        </a:bodyPr>
        <a:lstStyle/>
        <a:p>
          <a:pPr marL="0" lvl="0" indent="0" algn="ctr" defTabSz="622300">
            <a:lnSpc>
              <a:spcPct val="90000"/>
            </a:lnSpc>
            <a:spcBef>
              <a:spcPct val="0"/>
            </a:spcBef>
            <a:spcAft>
              <a:spcPct val="35000"/>
            </a:spcAft>
            <a:buNone/>
          </a:pPr>
          <a:r>
            <a:rPr lang="en-US" sz="1400" b="0" i="0" kern="1200"/>
            <a:t>…</a:t>
          </a:r>
          <a:endParaRPr lang="en-US" sz="1400" kern="1200"/>
        </a:p>
      </dsp:txBody>
      <dsp:txXfrm rot="5400000">
        <a:off x="3307793" y="401284"/>
        <a:ext cx="1025348" cy="120385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175D0E-D329-43FE-89B4-F4954C75A3CD}">
      <dsp:nvSpPr>
        <dsp:cNvPr id="0" name=""/>
        <dsp:cNvSpPr/>
      </dsp:nvSpPr>
      <dsp:spPr>
        <a:xfrm>
          <a:off x="315804" y="51837"/>
          <a:ext cx="646744" cy="760876"/>
        </a:xfrm>
        <a:prstGeom prst="rect">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0D33E443-8FB4-457D-A160-F68E67AC5B90}">
      <dsp:nvSpPr>
        <dsp:cNvPr id="0" name=""/>
        <dsp:cNvSpPr/>
      </dsp:nvSpPr>
      <dsp:spPr>
        <a:xfrm>
          <a:off x="348141" y="82272"/>
          <a:ext cx="582070" cy="494569"/>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5000" r="-5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52498FC-11B6-4757-A45C-C112488CDCD4}">
      <dsp:nvSpPr>
        <dsp:cNvPr id="0" name=""/>
        <dsp:cNvSpPr/>
      </dsp:nvSpPr>
      <dsp:spPr>
        <a:xfrm>
          <a:off x="348141" y="576842"/>
          <a:ext cx="582070" cy="2054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b="1" kern="1200" dirty="0">
              <a:latin typeface="+mj-lt"/>
            </a:rPr>
            <a:t>JSON</a:t>
          </a:r>
        </a:p>
      </dsp:txBody>
      <dsp:txXfrm>
        <a:off x="348141" y="576842"/>
        <a:ext cx="582070" cy="205436"/>
      </dsp:txXfrm>
    </dsp:sp>
    <dsp:sp modelId="{4423C4C7-DD2F-4150-89B2-5A415A8C2AF3}">
      <dsp:nvSpPr>
        <dsp:cNvPr id="0" name=""/>
        <dsp:cNvSpPr/>
      </dsp:nvSpPr>
      <dsp:spPr>
        <a:xfrm>
          <a:off x="1130074" y="51837"/>
          <a:ext cx="646744" cy="760876"/>
        </a:xfrm>
        <a:prstGeom prst="rect">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F516AB70-97D9-4AE0-AD08-D6D3196B1C1F}">
      <dsp:nvSpPr>
        <dsp:cNvPr id="0" name=""/>
        <dsp:cNvSpPr/>
      </dsp:nvSpPr>
      <dsp:spPr>
        <a:xfrm>
          <a:off x="1162411" y="82272"/>
          <a:ext cx="582070" cy="494569"/>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t="-1000" b="-1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A1A6BA3-B93E-489A-BFE6-3D44B83D2124}">
      <dsp:nvSpPr>
        <dsp:cNvPr id="0" name=""/>
        <dsp:cNvSpPr/>
      </dsp:nvSpPr>
      <dsp:spPr>
        <a:xfrm>
          <a:off x="1162411" y="576842"/>
          <a:ext cx="582070" cy="2054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b="1" kern="1200" dirty="0">
              <a:latin typeface="+mj-lt"/>
            </a:rPr>
            <a:t>XML</a:t>
          </a:r>
        </a:p>
      </dsp:txBody>
      <dsp:txXfrm>
        <a:off x="1162411" y="576842"/>
        <a:ext cx="582070" cy="205436"/>
      </dsp:txXfrm>
    </dsp:sp>
    <dsp:sp modelId="{58D9A963-F0E1-4A62-8E97-D9439269B5BD}">
      <dsp:nvSpPr>
        <dsp:cNvPr id="0" name=""/>
        <dsp:cNvSpPr/>
      </dsp:nvSpPr>
      <dsp:spPr>
        <a:xfrm>
          <a:off x="1944344" y="51837"/>
          <a:ext cx="646744" cy="760876"/>
        </a:xfrm>
        <a:prstGeom prst="rect">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AB5F0960-2782-44C2-9919-E4279EFFBB6A}">
      <dsp:nvSpPr>
        <dsp:cNvPr id="0" name=""/>
        <dsp:cNvSpPr/>
      </dsp:nvSpPr>
      <dsp:spPr>
        <a:xfrm>
          <a:off x="1976681" y="82272"/>
          <a:ext cx="582070" cy="494569"/>
        </a:xfrm>
        <a:prstGeom prst="rect">
          <a:avLst/>
        </a:prstGeom>
        <a:blipFill>
          <a:blip xmlns:r="http://schemas.openxmlformats.org/officeDocument/2006/relationships" r:embed="rId3"/>
          <a:srcRect/>
          <a:stretch>
            <a:fillRect l="-1000" r="-1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0E0AE2C-4857-4A2A-A45A-7416A1343B09}">
      <dsp:nvSpPr>
        <dsp:cNvPr id="0" name=""/>
        <dsp:cNvSpPr/>
      </dsp:nvSpPr>
      <dsp:spPr>
        <a:xfrm>
          <a:off x="1976681" y="576842"/>
          <a:ext cx="582070" cy="2054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b="1" kern="1200" dirty="0">
              <a:latin typeface="+mj-lt"/>
            </a:rPr>
            <a:t>CSV</a:t>
          </a:r>
        </a:p>
      </dsp:txBody>
      <dsp:txXfrm>
        <a:off x="1976681" y="576842"/>
        <a:ext cx="582070" cy="205436"/>
      </dsp:txXfrm>
    </dsp:sp>
    <dsp:sp modelId="{DC8B2CAE-6A81-4209-97BD-751829CCE0A5}">
      <dsp:nvSpPr>
        <dsp:cNvPr id="0" name=""/>
        <dsp:cNvSpPr/>
      </dsp:nvSpPr>
      <dsp:spPr>
        <a:xfrm>
          <a:off x="2758614" y="51837"/>
          <a:ext cx="646744" cy="760876"/>
        </a:xfrm>
        <a:prstGeom prst="rect">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FE9AECD8-8535-4491-94CE-34709C127E16}">
      <dsp:nvSpPr>
        <dsp:cNvPr id="0" name=""/>
        <dsp:cNvSpPr/>
      </dsp:nvSpPr>
      <dsp:spPr>
        <a:xfrm>
          <a:off x="2790951" y="82272"/>
          <a:ext cx="582070" cy="494569"/>
        </a:xfrm>
        <a:prstGeom prst="rect">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l="-10000" r="-10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D003CF8-D056-4B77-A093-1CA1F8267C7A}">
      <dsp:nvSpPr>
        <dsp:cNvPr id="0" name=""/>
        <dsp:cNvSpPr/>
      </dsp:nvSpPr>
      <dsp:spPr>
        <a:xfrm>
          <a:off x="2790951" y="576842"/>
          <a:ext cx="582070" cy="2054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r>
            <a:rPr lang="en-US" sz="700" b="1" kern="1200" dirty="0">
              <a:latin typeface="+mj-lt"/>
            </a:rPr>
            <a:t>SAS7BDAT</a:t>
          </a:r>
        </a:p>
      </dsp:txBody>
      <dsp:txXfrm>
        <a:off x="2790951" y="576842"/>
        <a:ext cx="582070" cy="205436"/>
      </dsp:txXfrm>
    </dsp:sp>
    <dsp:sp modelId="{B971B34A-13EC-4288-B7E3-3008308F6EEB}">
      <dsp:nvSpPr>
        <dsp:cNvPr id="0" name=""/>
        <dsp:cNvSpPr/>
      </dsp:nvSpPr>
      <dsp:spPr>
        <a:xfrm>
          <a:off x="315804" y="877388"/>
          <a:ext cx="646744" cy="760876"/>
        </a:xfrm>
        <a:prstGeom prst="rect">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1BB94E9A-D172-469F-9120-8963BE57C14B}">
      <dsp:nvSpPr>
        <dsp:cNvPr id="0" name=""/>
        <dsp:cNvSpPr/>
      </dsp:nvSpPr>
      <dsp:spPr>
        <a:xfrm>
          <a:off x="348141" y="907823"/>
          <a:ext cx="582070" cy="494569"/>
        </a:xfrm>
        <a:prstGeom prst="rect">
          <a:avLst/>
        </a:prstGeom>
        <a:blipFill>
          <a:blip xmlns:r="http://schemas.openxmlformats.org/officeDocument/2006/relationships" r:embed="rId5">
            <a:extLst>
              <a:ext uri="{28A0092B-C50C-407E-A947-70E740481C1C}">
                <a14:useLocalDpi xmlns:a14="http://schemas.microsoft.com/office/drawing/2010/main" val="0"/>
              </a:ext>
            </a:extLst>
          </a:blip>
          <a:srcRect/>
          <a:stretch>
            <a:fillRect l="-15000" r="-15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A5F76C6-8711-48E6-9F77-6057D8CC4B20}">
      <dsp:nvSpPr>
        <dsp:cNvPr id="0" name=""/>
        <dsp:cNvSpPr/>
      </dsp:nvSpPr>
      <dsp:spPr>
        <a:xfrm>
          <a:off x="348141" y="1402393"/>
          <a:ext cx="582070" cy="2054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sz="800" b="1" kern="1200" dirty="0">
              <a:latin typeface="+mj-lt"/>
            </a:rPr>
            <a:t>PARQUET</a:t>
          </a:r>
        </a:p>
      </dsp:txBody>
      <dsp:txXfrm>
        <a:off x="348141" y="1402393"/>
        <a:ext cx="582070" cy="205436"/>
      </dsp:txXfrm>
    </dsp:sp>
    <dsp:sp modelId="{B1068A69-B444-4493-9BD6-53522D8B86A5}">
      <dsp:nvSpPr>
        <dsp:cNvPr id="0" name=""/>
        <dsp:cNvSpPr/>
      </dsp:nvSpPr>
      <dsp:spPr>
        <a:xfrm>
          <a:off x="1130074" y="877388"/>
          <a:ext cx="646744" cy="760876"/>
        </a:xfrm>
        <a:prstGeom prst="rect">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F8D24BC1-948D-4C02-8D26-F85F5709DE28}">
      <dsp:nvSpPr>
        <dsp:cNvPr id="0" name=""/>
        <dsp:cNvSpPr/>
      </dsp:nvSpPr>
      <dsp:spPr>
        <a:xfrm>
          <a:off x="1162411" y="907823"/>
          <a:ext cx="582070" cy="494569"/>
        </a:xfrm>
        <a:prstGeom prst="rect">
          <a:avLst/>
        </a:prstGeom>
        <a:blipFill>
          <a:blip xmlns:r="http://schemas.openxmlformats.org/officeDocument/2006/relationships" r:embed="rId6">
            <a:extLst>
              <a:ext uri="{28A0092B-C50C-407E-A947-70E740481C1C}">
                <a14:useLocalDpi xmlns:a14="http://schemas.microsoft.com/office/drawing/2010/main" val="0"/>
              </a:ext>
            </a:extLst>
          </a:blip>
          <a:srcRect/>
          <a:stretch>
            <a:fillRect l="-3000" r="-3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4BAE07C-6918-434D-A150-3CC2F0173BB3}">
      <dsp:nvSpPr>
        <dsp:cNvPr id="0" name=""/>
        <dsp:cNvSpPr/>
      </dsp:nvSpPr>
      <dsp:spPr>
        <a:xfrm>
          <a:off x="1162411" y="1402393"/>
          <a:ext cx="582070" cy="2054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b="1" kern="1200" dirty="0">
              <a:latin typeface="+mj-lt"/>
            </a:rPr>
            <a:t>ORC</a:t>
          </a:r>
        </a:p>
      </dsp:txBody>
      <dsp:txXfrm>
        <a:off x="1162411" y="1402393"/>
        <a:ext cx="582070" cy="205436"/>
      </dsp:txXfrm>
    </dsp:sp>
    <dsp:sp modelId="{C2517CB3-C8DF-4A51-A3D4-B4AE01B4FD24}">
      <dsp:nvSpPr>
        <dsp:cNvPr id="0" name=""/>
        <dsp:cNvSpPr/>
      </dsp:nvSpPr>
      <dsp:spPr>
        <a:xfrm>
          <a:off x="1944344" y="877388"/>
          <a:ext cx="646744" cy="760876"/>
        </a:xfrm>
        <a:prstGeom prst="rect">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6C971C7F-7E71-4981-8458-D206FBDBA405}">
      <dsp:nvSpPr>
        <dsp:cNvPr id="0" name=""/>
        <dsp:cNvSpPr/>
      </dsp:nvSpPr>
      <dsp:spPr>
        <a:xfrm>
          <a:off x="1976681" y="907823"/>
          <a:ext cx="582070" cy="494569"/>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l="-1000" r="-1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8653E58-78A5-40E1-AEAC-3A82C81CDAA1}">
      <dsp:nvSpPr>
        <dsp:cNvPr id="0" name=""/>
        <dsp:cNvSpPr/>
      </dsp:nvSpPr>
      <dsp:spPr>
        <a:xfrm>
          <a:off x="1976681" y="1402393"/>
          <a:ext cx="582070" cy="2054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b="1" kern="1200" dirty="0">
              <a:latin typeface="+mj-lt"/>
            </a:rPr>
            <a:t>Image</a:t>
          </a:r>
        </a:p>
      </dsp:txBody>
      <dsp:txXfrm>
        <a:off x="1976681" y="1402393"/>
        <a:ext cx="582070" cy="205436"/>
      </dsp:txXfrm>
    </dsp:sp>
    <dsp:sp modelId="{3EF3B44B-B5A2-4A0F-9C62-B5B1B644ED14}">
      <dsp:nvSpPr>
        <dsp:cNvPr id="0" name=""/>
        <dsp:cNvSpPr/>
      </dsp:nvSpPr>
      <dsp:spPr>
        <a:xfrm>
          <a:off x="2758614" y="877388"/>
          <a:ext cx="646744" cy="760876"/>
        </a:xfrm>
        <a:prstGeom prst="rect">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4FB30A76-6506-4281-BD38-AFB086781705}">
      <dsp:nvSpPr>
        <dsp:cNvPr id="0" name=""/>
        <dsp:cNvSpPr/>
      </dsp:nvSpPr>
      <dsp:spPr>
        <a:xfrm>
          <a:off x="2790951" y="907823"/>
          <a:ext cx="582070" cy="494569"/>
        </a:xfrm>
        <a:prstGeom prst="rect">
          <a:avLst/>
        </a:prstGeom>
        <a:blipFill>
          <a:blip xmlns:r="http://schemas.openxmlformats.org/officeDocument/2006/relationships" r:embed="rId9">
            <a:extLst>
              <a:ext uri="{96DAC541-7B7A-43D3-8B79-37D633B846F1}">
                <asvg:svgBlip xmlns:asvg="http://schemas.microsoft.com/office/drawing/2016/SVG/main" r:embed="rId10"/>
              </a:ext>
            </a:extLst>
          </a:blip>
          <a:srcRect/>
          <a:stretch>
            <a:fillRect l="-1000" r="-1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2D2CEF2-4B96-4F6C-B4F2-8D1CA2065F09}">
      <dsp:nvSpPr>
        <dsp:cNvPr id="0" name=""/>
        <dsp:cNvSpPr/>
      </dsp:nvSpPr>
      <dsp:spPr>
        <a:xfrm>
          <a:off x="2790951" y="1402393"/>
          <a:ext cx="582070" cy="2054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b="1" kern="1200" dirty="0">
              <a:latin typeface="+mj-lt"/>
            </a:rPr>
            <a:t>…</a:t>
          </a:r>
          <a:endParaRPr lang="en-US" sz="1000" b="1" kern="1200" dirty="0">
            <a:latin typeface="+mj-lt"/>
          </a:endParaRPr>
        </a:p>
      </dsp:txBody>
      <dsp:txXfrm>
        <a:off x="2790951" y="1402393"/>
        <a:ext cx="582070" cy="20543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0F59168-74B5-409C-807E-BA4D61AB07C1}">
      <dsp:nvSpPr>
        <dsp:cNvPr id="0" name=""/>
        <dsp:cNvSpPr/>
      </dsp:nvSpPr>
      <dsp:spPr>
        <a:xfrm rot="16200000">
          <a:off x="-489490" y="490535"/>
          <a:ext cx="2006419" cy="1025348"/>
        </a:xfrm>
        <a:prstGeom prst="flowChartManualOperati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0" tIns="0" rIns="88900" bIns="0" numCol="1" spcCol="1270" anchor="ctr" anchorCtr="0">
          <a:noAutofit/>
        </a:bodyPr>
        <a:lstStyle/>
        <a:p>
          <a:pPr marL="0" lvl="0" indent="0" algn="ctr" defTabSz="622300">
            <a:lnSpc>
              <a:spcPct val="90000"/>
            </a:lnSpc>
            <a:spcBef>
              <a:spcPct val="0"/>
            </a:spcBef>
            <a:spcAft>
              <a:spcPct val="35000"/>
            </a:spcAft>
            <a:buNone/>
          </a:pPr>
          <a:r>
            <a:rPr lang="en-US" sz="1400" b="0" i="0" kern="1200" dirty="0"/>
            <a:t>Azure Blob</a:t>
          </a:r>
          <a:endParaRPr lang="en-US" sz="1400" kern="1200" dirty="0"/>
        </a:p>
      </dsp:txBody>
      <dsp:txXfrm rot="5400000">
        <a:off x="1045" y="401284"/>
        <a:ext cx="1025348" cy="1203851"/>
      </dsp:txXfrm>
    </dsp:sp>
    <dsp:sp modelId="{206D3E3C-AF5F-4B74-AA90-0D4205874C44}">
      <dsp:nvSpPr>
        <dsp:cNvPr id="0" name=""/>
        <dsp:cNvSpPr/>
      </dsp:nvSpPr>
      <dsp:spPr>
        <a:xfrm rot="16200000">
          <a:off x="612759" y="490535"/>
          <a:ext cx="2006419" cy="1025348"/>
        </a:xfrm>
        <a:prstGeom prst="flowChartManualOperati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0" tIns="0" rIns="88900" bIns="0" numCol="1" spcCol="1270" anchor="ctr" anchorCtr="0">
          <a:noAutofit/>
        </a:bodyPr>
        <a:lstStyle/>
        <a:p>
          <a:pPr marL="0" lvl="0" indent="0" algn="ctr" defTabSz="622300">
            <a:lnSpc>
              <a:spcPct val="90000"/>
            </a:lnSpc>
            <a:spcBef>
              <a:spcPct val="0"/>
            </a:spcBef>
            <a:spcAft>
              <a:spcPct val="35000"/>
            </a:spcAft>
            <a:buNone/>
          </a:pPr>
          <a:r>
            <a:rPr lang="en-US" sz="1400" b="0" i="0" kern="1200" dirty="0"/>
            <a:t>AWS S3</a:t>
          </a:r>
          <a:endParaRPr lang="en-US" sz="1400" kern="1200" dirty="0"/>
        </a:p>
      </dsp:txBody>
      <dsp:txXfrm rot="5400000">
        <a:off x="1103294" y="401284"/>
        <a:ext cx="1025348" cy="1203851"/>
      </dsp:txXfrm>
    </dsp:sp>
    <dsp:sp modelId="{E488614B-A994-4066-AFAA-0AF7A01732FA}">
      <dsp:nvSpPr>
        <dsp:cNvPr id="0" name=""/>
        <dsp:cNvSpPr/>
      </dsp:nvSpPr>
      <dsp:spPr>
        <a:xfrm rot="16200000">
          <a:off x="1715008" y="490535"/>
          <a:ext cx="2006419" cy="1025348"/>
        </a:xfrm>
        <a:prstGeom prst="flowChartManualOperati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0" tIns="0" rIns="88900" bIns="0" numCol="1" spcCol="1270" anchor="ctr" anchorCtr="0">
          <a:noAutofit/>
        </a:bodyPr>
        <a:lstStyle/>
        <a:p>
          <a:pPr marL="0" lvl="0" indent="0" algn="ctr" defTabSz="622300">
            <a:lnSpc>
              <a:spcPct val="90000"/>
            </a:lnSpc>
            <a:spcBef>
              <a:spcPct val="0"/>
            </a:spcBef>
            <a:spcAft>
              <a:spcPct val="35000"/>
            </a:spcAft>
            <a:buNone/>
          </a:pPr>
          <a:r>
            <a:rPr lang="en-US" sz="1400" b="0" i="0" kern="1200"/>
            <a:t>Google Cloud</a:t>
          </a:r>
          <a:endParaRPr lang="en-US" sz="1400" kern="1200"/>
        </a:p>
      </dsp:txBody>
      <dsp:txXfrm rot="5400000">
        <a:off x="2205543" y="401284"/>
        <a:ext cx="1025348" cy="1203851"/>
      </dsp:txXfrm>
    </dsp:sp>
    <dsp:sp modelId="{D6D277CF-E78F-48F9-8DC8-B990FD748CC5}">
      <dsp:nvSpPr>
        <dsp:cNvPr id="0" name=""/>
        <dsp:cNvSpPr/>
      </dsp:nvSpPr>
      <dsp:spPr>
        <a:xfrm rot="16200000">
          <a:off x="2817258" y="490535"/>
          <a:ext cx="2006419" cy="1025348"/>
        </a:xfrm>
        <a:prstGeom prst="flowChartManualOperati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0" tIns="0" rIns="88900" bIns="0" numCol="1" spcCol="1270" anchor="ctr" anchorCtr="0">
          <a:noAutofit/>
        </a:bodyPr>
        <a:lstStyle/>
        <a:p>
          <a:pPr marL="0" lvl="0" indent="0" algn="ctr" defTabSz="622300">
            <a:lnSpc>
              <a:spcPct val="90000"/>
            </a:lnSpc>
            <a:spcBef>
              <a:spcPct val="0"/>
            </a:spcBef>
            <a:spcAft>
              <a:spcPct val="35000"/>
            </a:spcAft>
            <a:buNone/>
          </a:pPr>
          <a:r>
            <a:rPr lang="en-US" sz="1400" b="0" i="0" kern="1200"/>
            <a:t>…</a:t>
          </a:r>
          <a:endParaRPr lang="en-US" sz="1400" kern="1200"/>
        </a:p>
      </dsp:txBody>
      <dsp:txXfrm rot="5400000">
        <a:off x="3307793" y="401284"/>
        <a:ext cx="1025348" cy="1203851"/>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175D0E-D329-43FE-89B4-F4954C75A3CD}">
      <dsp:nvSpPr>
        <dsp:cNvPr id="0" name=""/>
        <dsp:cNvSpPr/>
      </dsp:nvSpPr>
      <dsp:spPr>
        <a:xfrm>
          <a:off x="315804" y="51837"/>
          <a:ext cx="646744" cy="760876"/>
        </a:xfrm>
        <a:prstGeom prst="rect">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0D33E443-8FB4-457D-A160-F68E67AC5B90}">
      <dsp:nvSpPr>
        <dsp:cNvPr id="0" name=""/>
        <dsp:cNvSpPr/>
      </dsp:nvSpPr>
      <dsp:spPr>
        <a:xfrm>
          <a:off x="348141" y="82272"/>
          <a:ext cx="582070" cy="494569"/>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5000" r="-5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52498FC-11B6-4757-A45C-C112488CDCD4}">
      <dsp:nvSpPr>
        <dsp:cNvPr id="0" name=""/>
        <dsp:cNvSpPr/>
      </dsp:nvSpPr>
      <dsp:spPr>
        <a:xfrm>
          <a:off x="348141" y="576842"/>
          <a:ext cx="582070" cy="2054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b="1" kern="1200" dirty="0">
              <a:latin typeface="+mj-lt"/>
            </a:rPr>
            <a:t>JSON</a:t>
          </a:r>
        </a:p>
      </dsp:txBody>
      <dsp:txXfrm>
        <a:off x="348141" y="576842"/>
        <a:ext cx="582070" cy="205436"/>
      </dsp:txXfrm>
    </dsp:sp>
    <dsp:sp modelId="{4423C4C7-DD2F-4150-89B2-5A415A8C2AF3}">
      <dsp:nvSpPr>
        <dsp:cNvPr id="0" name=""/>
        <dsp:cNvSpPr/>
      </dsp:nvSpPr>
      <dsp:spPr>
        <a:xfrm>
          <a:off x="1130074" y="51837"/>
          <a:ext cx="646744" cy="760876"/>
        </a:xfrm>
        <a:prstGeom prst="rect">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F516AB70-97D9-4AE0-AD08-D6D3196B1C1F}">
      <dsp:nvSpPr>
        <dsp:cNvPr id="0" name=""/>
        <dsp:cNvSpPr/>
      </dsp:nvSpPr>
      <dsp:spPr>
        <a:xfrm>
          <a:off x="1162411" y="82272"/>
          <a:ext cx="582070" cy="494569"/>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t="-1000" b="-1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A1A6BA3-B93E-489A-BFE6-3D44B83D2124}">
      <dsp:nvSpPr>
        <dsp:cNvPr id="0" name=""/>
        <dsp:cNvSpPr/>
      </dsp:nvSpPr>
      <dsp:spPr>
        <a:xfrm>
          <a:off x="1162411" y="576842"/>
          <a:ext cx="582070" cy="2054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b="1" kern="1200" dirty="0">
              <a:latin typeface="+mj-lt"/>
            </a:rPr>
            <a:t>XML</a:t>
          </a:r>
        </a:p>
      </dsp:txBody>
      <dsp:txXfrm>
        <a:off x="1162411" y="576842"/>
        <a:ext cx="582070" cy="205436"/>
      </dsp:txXfrm>
    </dsp:sp>
    <dsp:sp modelId="{58D9A963-F0E1-4A62-8E97-D9439269B5BD}">
      <dsp:nvSpPr>
        <dsp:cNvPr id="0" name=""/>
        <dsp:cNvSpPr/>
      </dsp:nvSpPr>
      <dsp:spPr>
        <a:xfrm>
          <a:off x="1944344" y="51837"/>
          <a:ext cx="646744" cy="760876"/>
        </a:xfrm>
        <a:prstGeom prst="rect">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AB5F0960-2782-44C2-9919-E4279EFFBB6A}">
      <dsp:nvSpPr>
        <dsp:cNvPr id="0" name=""/>
        <dsp:cNvSpPr/>
      </dsp:nvSpPr>
      <dsp:spPr>
        <a:xfrm>
          <a:off x="1976681" y="82272"/>
          <a:ext cx="582070" cy="494569"/>
        </a:xfrm>
        <a:prstGeom prst="rect">
          <a:avLst/>
        </a:prstGeom>
        <a:blipFill>
          <a:blip xmlns:r="http://schemas.openxmlformats.org/officeDocument/2006/relationships" r:embed="rId3"/>
          <a:srcRect/>
          <a:stretch>
            <a:fillRect l="-1000" r="-1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0E0AE2C-4857-4A2A-A45A-7416A1343B09}">
      <dsp:nvSpPr>
        <dsp:cNvPr id="0" name=""/>
        <dsp:cNvSpPr/>
      </dsp:nvSpPr>
      <dsp:spPr>
        <a:xfrm>
          <a:off x="1976681" y="576842"/>
          <a:ext cx="582070" cy="2054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b="1" kern="1200" dirty="0">
              <a:latin typeface="+mj-lt"/>
            </a:rPr>
            <a:t>CSV</a:t>
          </a:r>
        </a:p>
      </dsp:txBody>
      <dsp:txXfrm>
        <a:off x="1976681" y="576842"/>
        <a:ext cx="582070" cy="205436"/>
      </dsp:txXfrm>
    </dsp:sp>
    <dsp:sp modelId="{DC8B2CAE-6A81-4209-97BD-751829CCE0A5}">
      <dsp:nvSpPr>
        <dsp:cNvPr id="0" name=""/>
        <dsp:cNvSpPr/>
      </dsp:nvSpPr>
      <dsp:spPr>
        <a:xfrm>
          <a:off x="2758614" y="51837"/>
          <a:ext cx="646744" cy="760876"/>
        </a:xfrm>
        <a:prstGeom prst="rect">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FE9AECD8-8535-4491-94CE-34709C127E16}">
      <dsp:nvSpPr>
        <dsp:cNvPr id="0" name=""/>
        <dsp:cNvSpPr/>
      </dsp:nvSpPr>
      <dsp:spPr>
        <a:xfrm>
          <a:off x="2790951" y="82272"/>
          <a:ext cx="582070" cy="494569"/>
        </a:xfrm>
        <a:prstGeom prst="rect">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l="-10000" r="-10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D003CF8-D056-4B77-A093-1CA1F8267C7A}">
      <dsp:nvSpPr>
        <dsp:cNvPr id="0" name=""/>
        <dsp:cNvSpPr/>
      </dsp:nvSpPr>
      <dsp:spPr>
        <a:xfrm>
          <a:off x="2790951" y="576842"/>
          <a:ext cx="582070" cy="2054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r>
            <a:rPr lang="en-US" sz="700" b="1" kern="1200" dirty="0">
              <a:latin typeface="+mj-lt"/>
            </a:rPr>
            <a:t>SAS7BDAT</a:t>
          </a:r>
        </a:p>
      </dsp:txBody>
      <dsp:txXfrm>
        <a:off x="2790951" y="576842"/>
        <a:ext cx="582070" cy="205436"/>
      </dsp:txXfrm>
    </dsp:sp>
    <dsp:sp modelId="{B971B34A-13EC-4288-B7E3-3008308F6EEB}">
      <dsp:nvSpPr>
        <dsp:cNvPr id="0" name=""/>
        <dsp:cNvSpPr/>
      </dsp:nvSpPr>
      <dsp:spPr>
        <a:xfrm>
          <a:off x="315804" y="877388"/>
          <a:ext cx="646744" cy="760876"/>
        </a:xfrm>
        <a:prstGeom prst="rect">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1BB94E9A-D172-469F-9120-8963BE57C14B}">
      <dsp:nvSpPr>
        <dsp:cNvPr id="0" name=""/>
        <dsp:cNvSpPr/>
      </dsp:nvSpPr>
      <dsp:spPr>
        <a:xfrm>
          <a:off x="348141" y="907823"/>
          <a:ext cx="582070" cy="494569"/>
        </a:xfrm>
        <a:prstGeom prst="rect">
          <a:avLst/>
        </a:prstGeom>
        <a:blipFill>
          <a:blip xmlns:r="http://schemas.openxmlformats.org/officeDocument/2006/relationships" r:embed="rId5">
            <a:extLst>
              <a:ext uri="{28A0092B-C50C-407E-A947-70E740481C1C}">
                <a14:useLocalDpi xmlns:a14="http://schemas.microsoft.com/office/drawing/2010/main" val="0"/>
              </a:ext>
            </a:extLst>
          </a:blip>
          <a:srcRect/>
          <a:stretch>
            <a:fillRect l="-15000" r="-15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A5F76C6-8711-48E6-9F77-6057D8CC4B20}">
      <dsp:nvSpPr>
        <dsp:cNvPr id="0" name=""/>
        <dsp:cNvSpPr/>
      </dsp:nvSpPr>
      <dsp:spPr>
        <a:xfrm>
          <a:off x="348141" y="1402393"/>
          <a:ext cx="582070" cy="2054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sz="800" b="1" kern="1200" dirty="0">
              <a:latin typeface="+mj-lt"/>
            </a:rPr>
            <a:t>PARQUET</a:t>
          </a:r>
        </a:p>
      </dsp:txBody>
      <dsp:txXfrm>
        <a:off x="348141" y="1402393"/>
        <a:ext cx="582070" cy="205436"/>
      </dsp:txXfrm>
    </dsp:sp>
    <dsp:sp modelId="{B1068A69-B444-4493-9BD6-53522D8B86A5}">
      <dsp:nvSpPr>
        <dsp:cNvPr id="0" name=""/>
        <dsp:cNvSpPr/>
      </dsp:nvSpPr>
      <dsp:spPr>
        <a:xfrm>
          <a:off x="1130074" y="877388"/>
          <a:ext cx="646744" cy="760876"/>
        </a:xfrm>
        <a:prstGeom prst="rect">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F8D24BC1-948D-4C02-8D26-F85F5709DE28}">
      <dsp:nvSpPr>
        <dsp:cNvPr id="0" name=""/>
        <dsp:cNvSpPr/>
      </dsp:nvSpPr>
      <dsp:spPr>
        <a:xfrm>
          <a:off x="1162411" y="907823"/>
          <a:ext cx="582070" cy="494569"/>
        </a:xfrm>
        <a:prstGeom prst="rect">
          <a:avLst/>
        </a:prstGeom>
        <a:blipFill>
          <a:blip xmlns:r="http://schemas.openxmlformats.org/officeDocument/2006/relationships" r:embed="rId6">
            <a:extLst>
              <a:ext uri="{28A0092B-C50C-407E-A947-70E740481C1C}">
                <a14:useLocalDpi xmlns:a14="http://schemas.microsoft.com/office/drawing/2010/main" val="0"/>
              </a:ext>
            </a:extLst>
          </a:blip>
          <a:srcRect/>
          <a:stretch>
            <a:fillRect l="-3000" r="-3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4BAE07C-6918-434D-A150-3CC2F0173BB3}">
      <dsp:nvSpPr>
        <dsp:cNvPr id="0" name=""/>
        <dsp:cNvSpPr/>
      </dsp:nvSpPr>
      <dsp:spPr>
        <a:xfrm>
          <a:off x="1162411" y="1402393"/>
          <a:ext cx="582070" cy="2054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b="1" kern="1200" dirty="0">
              <a:latin typeface="+mj-lt"/>
            </a:rPr>
            <a:t>ORC</a:t>
          </a:r>
        </a:p>
      </dsp:txBody>
      <dsp:txXfrm>
        <a:off x="1162411" y="1402393"/>
        <a:ext cx="582070" cy="205436"/>
      </dsp:txXfrm>
    </dsp:sp>
    <dsp:sp modelId="{C2517CB3-C8DF-4A51-A3D4-B4AE01B4FD24}">
      <dsp:nvSpPr>
        <dsp:cNvPr id="0" name=""/>
        <dsp:cNvSpPr/>
      </dsp:nvSpPr>
      <dsp:spPr>
        <a:xfrm>
          <a:off x="1944344" y="877388"/>
          <a:ext cx="646744" cy="760876"/>
        </a:xfrm>
        <a:prstGeom prst="rect">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6C971C7F-7E71-4981-8458-D206FBDBA405}">
      <dsp:nvSpPr>
        <dsp:cNvPr id="0" name=""/>
        <dsp:cNvSpPr/>
      </dsp:nvSpPr>
      <dsp:spPr>
        <a:xfrm>
          <a:off x="1976681" y="907823"/>
          <a:ext cx="582070" cy="494569"/>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l="-1000" r="-1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8653E58-78A5-40E1-AEAC-3A82C81CDAA1}">
      <dsp:nvSpPr>
        <dsp:cNvPr id="0" name=""/>
        <dsp:cNvSpPr/>
      </dsp:nvSpPr>
      <dsp:spPr>
        <a:xfrm>
          <a:off x="1976681" y="1402393"/>
          <a:ext cx="582070" cy="2054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b="1" kern="1200" dirty="0">
              <a:latin typeface="+mj-lt"/>
            </a:rPr>
            <a:t>Image</a:t>
          </a:r>
        </a:p>
      </dsp:txBody>
      <dsp:txXfrm>
        <a:off x="1976681" y="1402393"/>
        <a:ext cx="582070" cy="205436"/>
      </dsp:txXfrm>
    </dsp:sp>
    <dsp:sp modelId="{3EF3B44B-B5A2-4A0F-9C62-B5B1B644ED14}">
      <dsp:nvSpPr>
        <dsp:cNvPr id="0" name=""/>
        <dsp:cNvSpPr/>
      </dsp:nvSpPr>
      <dsp:spPr>
        <a:xfrm>
          <a:off x="2758614" y="877388"/>
          <a:ext cx="646744" cy="760876"/>
        </a:xfrm>
        <a:prstGeom prst="rect">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4FB30A76-6506-4281-BD38-AFB086781705}">
      <dsp:nvSpPr>
        <dsp:cNvPr id="0" name=""/>
        <dsp:cNvSpPr/>
      </dsp:nvSpPr>
      <dsp:spPr>
        <a:xfrm>
          <a:off x="2790951" y="907823"/>
          <a:ext cx="582070" cy="494569"/>
        </a:xfrm>
        <a:prstGeom prst="rect">
          <a:avLst/>
        </a:prstGeom>
        <a:blipFill>
          <a:blip xmlns:r="http://schemas.openxmlformats.org/officeDocument/2006/relationships" r:embed="rId9">
            <a:extLst>
              <a:ext uri="{96DAC541-7B7A-43D3-8B79-37D633B846F1}">
                <asvg:svgBlip xmlns:asvg="http://schemas.microsoft.com/office/drawing/2016/SVG/main" r:embed="rId10"/>
              </a:ext>
            </a:extLst>
          </a:blip>
          <a:srcRect/>
          <a:stretch>
            <a:fillRect l="-1000" r="-1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2D2CEF2-4B96-4F6C-B4F2-8D1CA2065F09}">
      <dsp:nvSpPr>
        <dsp:cNvPr id="0" name=""/>
        <dsp:cNvSpPr/>
      </dsp:nvSpPr>
      <dsp:spPr>
        <a:xfrm>
          <a:off x="2790951" y="1402393"/>
          <a:ext cx="582070" cy="2054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b="1" kern="1200" dirty="0">
              <a:latin typeface="+mj-lt"/>
            </a:rPr>
            <a:t>…</a:t>
          </a:r>
          <a:endParaRPr lang="en-US" sz="1000" b="1" kern="1200" dirty="0">
            <a:latin typeface="+mj-lt"/>
          </a:endParaRPr>
        </a:p>
      </dsp:txBody>
      <dsp:txXfrm>
        <a:off x="2790951" y="1402393"/>
        <a:ext cx="582070" cy="205436"/>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0F59168-74B5-409C-807E-BA4D61AB07C1}">
      <dsp:nvSpPr>
        <dsp:cNvPr id="0" name=""/>
        <dsp:cNvSpPr/>
      </dsp:nvSpPr>
      <dsp:spPr>
        <a:xfrm rot="16200000">
          <a:off x="-489490" y="490535"/>
          <a:ext cx="2006419" cy="1025348"/>
        </a:xfrm>
        <a:prstGeom prst="flowChartManualOperati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0" tIns="0" rIns="88900" bIns="0" numCol="1" spcCol="1270" anchor="ctr" anchorCtr="0">
          <a:noAutofit/>
        </a:bodyPr>
        <a:lstStyle/>
        <a:p>
          <a:pPr marL="0" lvl="0" indent="0" algn="ctr" defTabSz="622300">
            <a:lnSpc>
              <a:spcPct val="90000"/>
            </a:lnSpc>
            <a:spcBef>
              <a:spcPct val="0"/>
            </a:spcBef>
            <a:spcAft>
              <a:spcPct val="35000"/>
            </a:spcAft>
            <a:buNone/>
          </a:pPr>
          <a:r>
            <a:rPr lang="en-US" sz="1400" b="0" i="0" kern="1200" dirty="0"/>
            <a:t>Azure Blob</a:t>
          </a:r>
          <a:endParaRPr lang="en-US" sz="1400" kern="1200" dirty="0"/>
        </a:p>
      </dsp:txBody>
      <dsp:txXfrm rot="5400000">
        <a:off x="1045" y="401284"/>
        <a:ext cx="1025348" cy="1203851"/>
      </dsp:txXfrm>
    </dsp:sp>
    <dsp:sp modelId="{206D3E3C-AF5F-4B74-AA90-0D4205874C44}">
      <dsp:nvSpPr>
        <dsp:cNvPr id="0" name=""/>
        <dsp:cNvSpPr/>
      </dsp:nvSpPr>
      <dsp:spPr>
        <a:xfrm rot="16200000">
          <a:off x="612759" y="490535"/>
          <a:ext cx="2006419" cy="1025348"/>
        </a:xfrm>
        <a:prstGeom prst="flowChartManualOperati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0" tIns="0" rIns="88900" bIns="0" numCol="1" spcCol="1270" anchor="ctr" anchorCtr="0">
          <a:noAutofit/>
        </a:bodyPr>
        <a:lstStyle/>
        <a:p>
          <a:pPr marL="0" lvl="0" indent="0" algn="ctr" defTabSz="622300">
            <a:lnSpc>
              <a:spcPct val="90000"/>
            </a:lnSpc>
            <a:spcBef>
              <a:spcPct val="0"/>
            </a:spcBef>
            <a:spcAft>
              <a:spcPct val="35000"/>
            </a:spcAft>
            <a:buNone/>
          </a:pPr>
          <a:r>
            <a:rPr lang="en-US" sz="1400" b="0" i="0" kern="1200" dirty="0"/>
            <a:t>AWS S3</a:t>
          </a:r>
          <a:endParaRPr lang="en-US" sz="1400" kern="1200" dirty="0"/>
        </a:p>
      </dsp:txBody>
      <dsp:txXfrm rot="5400000">
        <a:off x="1103294" y="401284"/>
        <a:ext cx="1025348" cy="1203851"/>
      </dsp:txXfrm>
    </dsp:sp>
    <dsp:sp modelId="{E488614B-A994-4066-AFAA-0AF7A01732FA}">
      <dsp:nvSpPr>
        <dsp:cNvPr id="0" name=""/>
        <dsp:cNvSpPr/>
      </dsp:nvSpPr>
      <dsp:spPr>
        <a:xfrm rot="16200000">
          <a:off x="1715008" y="490535"/>
          <a:ext cx="2006419" cy="1025348"/>
        </a:xfrm>
        <a:prstGeom prst="flowChartManualOperati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0" tIns="0" rIns="88900" bIns="0" numCol="1" spcCol="1270" anchor="ctr" anchorCtr="0">
          <a:noAutofit/>
        </a:bodyPr>
        <a:lstStyle/>
        <a:p>
          <a:pPr marL="0" lvl="0" indent="0" algn="ctr" defTabSz="622300">
            <a:lnSpc>
              <a:spcPct val="90000"/>
            </a:lnSpc>
            <a:spcBef>
              <a:spcPct val="0"/>
            </a:spcBef>
            <a:spcAft>
              <a:spcPct val="35000"/>
            </a:spcAft>
            <a:buNone/>
          </a:pPr>
          <a:r>
            <a:rPr lang="en-US" sz="1400" b="0" i="0" kern="1200"/>
            <a:t>Google Cloud</a:t>
          </a:r>
          <a:endParaRPr lang="en-US" sz="1400" kern="1200"/>
        </a:p>
      </dsp:txBody>
      <dsp:txXfrm rot="5400000">
        <a:off x="2205543" y="401284"/>
        <a:ext cx="1025348" cy="1203851"/>
      </dsp:txXfrm>
    </dsp:sp>
    <dsp:sp modelId="{D6D277CF-E78F-48F9-8DC8-B990FD748CC5}">
      <dsp:nvSpPr>
        <dsp:cNvPr id="0" name=""/>
        <dsp:cNvSpPr/>
      </dsp:nvSpPr>
      <dsp:spPr>
        <a:xfrm rot="16200000">
          <a:off x="2817258" y="490535"/>
          <a:ext cx="2006419" cy="1025348"/>
        </a:xfrm>
        <a:prstGeom prst="flowChartManualOperati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0" tIns="0" rIns="88900" bIns="0" numCol="1" spcCol="1270" anchor="ctr" anchorCtr="0">
          <a:noAutofit/>
        </a:bodyPr>
        <a:lstStyle/>
        <a:p>
          <a:pPr marL="0" lvl="0" indent="0" algn="ctr" defTabSz="622300">
            <a:lnSpc>
              <a:spcPct val="90000"/>
            </a:lnSpc>
            <a:spcBef>
              <a:spcPct val="0"/>
            </a:spcBef>
            <a:spcAft>
              <a:spcPct val="35000"/>
            </a:spcAft>
            <a:buNone/>
          </a:pPr>
          <a:r>
            <a:rPr lang="en-US" sz="1400" b="0" i="0" kern="1200"/>
            <a:t>…</a:t>
          </a:r>
          <a:endParaRPr lang="en-US" sz="1400" kern="1200"/>
        </a:p>
      </dsp:txBody>
      <dsp:txXfrm rot="5400000">
        <a:off x="3307793" y="401284"/>
        <a:ext cx="1025348" cy="1203851"/>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175D0E-D329-43FE-89B4-F4954C75A3CD}">
      <dsp:nvSpPr>
        <dsp:cNvPr id="0" name=""/>
        <dsp:cNvSpPr/>
      </dsp:nvSpPr>
      <dsp:spPr>
        <a:xfrm>
          <a:off x="315804" y="51837"/>
          <a:ext cx="646744" cy="760876"/>
        </a:xfrm>
        <a:prstGeom prst="rect">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0D33E443-8FB4-457D-A160-F68E67AC5B90}">
      <dsp:nvSpPr>
        <dsp:cNvPr id="0" name=""/>
        <dsp:cNvSpPr/>
      </dsp:nvSpPr>
      <dsp:spPr>
        <a:xfrm>
          <a:off x="348141" y="82272"/>
          <a:ext cx="582070" cy="494569"/>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5000" r="-5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52498FC-11B6-4757-A45C-C112488CDCD4}">
      <dsp:nvSpPr>
        <dsp:cNvPr id="0" name=""/>
        <dsp:cNvSpPr/>
      </dsp:nvSpPr>
      <dsp:spPr>
        <a:xfrm>
          <a:off x="348141" y="576842"/>
          <a:ext cx="582070" cy="2054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b="1" kern="1200" dirty="0">
              <a:latin typeface="+mj-lt"/>
            </a:rPr>
            <a:t>JSON</a:t>
          </a:r>
        </a:p>
      </dsp:txBody>
      <dsp:txXfrm>
        <a:off x="348141" y="576842"/>
        <a:ext cx="582070" cy="205436"/>
      </dsp:txXfrm>
    </dsp:sp>
    <dsp:sp modelId="{4423C4C7-DD2F-4150-89B2-5A415A8C2AF3}">
      <dsp:nvSpPr>
        <dsp:cNvPr id="0" name=""/>
        <dsp:cNvSpPr/>
      </dsp:nvSpPr>
      <dsp:spPr>
        <a:xfrm>
          <a:off x="1130074" y="51837"/>
          <a:ext cx="646744" cy="760876"/>
        </a:xfrm>
        <a:prstGeom prst="rect">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F516AB70-97D9-4AE0-AD08-D6D3196B1C1F}">
      <dsp:nvSpPr>
        <dsp:cNvPr id="0" name=""/>
        <dsp:cNvSpPr/>
      </dsp:nvSpPr>
      <dsp:spPr>
        <a:xfrm>
          <a:off x="1162411" y="82272"/>
          <a:ext cx="582070" cy="494569"/>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t="-1000" b="-1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A1A6BA3-B93E-489A-BFE6-3D44B83D2124}">
      <dsp:nvSpPr>
        <dsp:cNvPr id="0" name=""/>
        <dsp:cNvSpPr/>
      </dsp:nvSpPr>
      <dsp:spPr>
        <a:xfrm>
          <a:off x="1162411" y="576842"/>
          <a:ext cx="582070" cy="2054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b="1" kern="1200" dirty="0">
              <a:latin typeface="+mj-lt"/>
            </a:rPr>
            <a:t>XML</a:t>
          </a:r>
        </a:p>
      </dsp:txBody>
      <dsp:txXfrm>
        <a:off x="1162411" y="576842"/>
        <a:ext cx="582070" cy="205436"/>
      </dsp:txXfrm>
    </dsp:sp>
    <dsp:sp modelId="{58D9A963-F0E1-4A62-8E97-D9439269B5BD}">
      <dsp:nvSpPr>
        <dsp:cNvPr id="0" name=""/>
        <dsp:cNvSpPr/>
      </dsp:nvSpPr>
      <dsp:spPr>
        <a:xfrm>
          <a:off x="1944344" y="51837"/>
          <a:ext cx="646744" cy="760876"/>
        </a:xfrm>
        <a:prstGeom prst="rect">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AB5F0960-2782-44C2-9919-E4279EFFBB6A}">
      <dsp:nvSpPr>
        <dsp:cNvPr id="0" name=""/>
        <dsp:cNvSpPr/>
      </dsp:nvSpPr>
      <dsp:spPr>
        <a:xfrm>
          <a:off x="1976681" y="82272"/>
          <a:ext cx="582070" cy="494569"/>
        </a:xfrm>
        <a:prstGeom prst="rect">
          <a:avLst/>
        </a:prstGeom>
        <a:blipFill>
          <a:blip xmlns:r="http://schemas.openxmlformats.org/officeDocument/2006/relationships" r:embed="rId3"/>
          <a:srcRect/>
          <a:stretch>
            <a:fillRect l="-1000" r="-1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0E0AE2C-4857-4A2A-A45A-7416A1343B09}">
      <dsp:nvSpPr>
        <dsp:cNvPr id="0" name=""/>
        <dsp:cNvSpPr/>
      </dsp:nvSpPr>
      <dsp:spPr>
        <a:xfrm>
          <a:off x="1976681" y="576842"/>
          <a:ext cx="582070" cy="2054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b="1" kern="1200" dirty="0">
              <a:latin typeface="+mj-lt"/>
            </a:rPr>
            <a:t>CSV</a:t>
          </a:r>
        </a:p>
      </dsp:txBody>
      <dsp:txXfrm>
        <a:off x="1976681" y="576842"/>
        <a:ext cx="582070" cy="205436"/>
      </dsp:txXfrm>
    </dsp:sp>
    <dsp:sp modelId="{DC8B2CAE-6A81-4209-97BD-751829CCE0A5}">
      <dsp:nvSpPr>
        <dsp:cNvPr id="0" name=""/>
        <dsp:cNvSpPr/>
      </dsp:nvSpPr>
      <dsp:spPr>
        <a:xfrm>
          <a:off x="2758614" y="51837"/>
          <a:ext cx="646744" cy="760876"/>
        </a:xfrm>
        <a:prstGeom prst="rect">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FE9AECD8-8535-4491-94CE-34709C127E16}">
      <dsp:nvSpPr>
        <dsp:cNvPr id="0" name=""/>
        <dsp:cNvSpPr/>
      </dsp:nvSpPr>
      <dsp:spPr>
        <a:xfrm>
          <a:off x="2790951" y="82272"/>
          <a:ext cx="582070" cy="494569"/>
        </a:xfrm>
        <a:prstGeom prst="rect">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l="-10000" r="-10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D003CF8-D056-4B77-A093-1CA1F8267C7A}">
      <dsp:nvSpPr>
        <dsp:cNvPr id="0" name=""/>
        <dsp:cNvSpPr/>
      </dsp:nvSpPr>
      <dsp:spPr>
        <a:xfrm>
          <a:off x="2790951" y="576842"/>
          <a:ext cx="582070" cy="2054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r>
            <a:rPr lang="en-US" sz="700" b="1" kern="1200" dirty="0">
              <a:latin typeface="+mj-lt"/>
            </a:rPr>
            <a:t>SAS7BDAT</a:t>
          </a:r>
        </a:p>
      </dsp:txBody>
      <dsp:txXfrm>
        <a:off x="2790951" y="576842"/>
        <a:ext cx="582070" cy="205436"/>
      </dsp:txXfrm>
    </dsp:sp>
    <dsp:sp modelId="{B971B34A-13EC-4288-B7E3-3008308F6EEB}">
      <dsp:nvSpPr>
        <dsp:cNvPr id="0" name=""/>
        <dsp:cNvSpPr/>
      </dsp:nvSpPr>
      <dsp:spPr>
        <a:xfrm>
          <a:off x="315804" y="877388"/>
          <a:ext cx="646744" cy="760876"/>
        </a:xfrm>
        <a:prstGeom prst="rect">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1BB94E9A-D172-469F-9120-8963BE57C14B}">
      <dsp:nvSpPr>
        <dsp:cNvPr id="0" name=""/>
        <dsp:cNvSpPr/>
      </dsp:nvSpPr>
      <dsp:spPr>
        <a:xfrm>
          <a:off x="348141" y="907823"/>
          <a:ext cx="582070" cy="494569"/>
        </a:xfrm>
        <a:prstGeom prst="rect">
          <a:avLst/>
        </a:prstGeom>
        <a:blipFill>
          <a:blip xmlns:r="http://schemas.openxmlformats.org/officeDocument/2006/relationships" r:embed="rId5">
            <a:extLst>
              <a:ext uri="{28A0092B-C50C-407E-A947-70E740481C1C}">
                <a14:useLocalDpi xmlns:a14="http://schemas.microsoft.com/office/drawing/2010/main" val="0"/>
              </a:ext>
            </a:extLst>
          </a:blip>
          <a:srcRect/>
          <a:stretch>
            <a:fillRect l="-15000" r="-15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A5F76C6-8711-48E6-9F77-6057D8CC4B20}">
      <dsp:nvSpPr>
        <dsp:cNvPr id="0" name=""/>
        <dsp:cNvSpPr/>
      </dsp:nvSpPr>
      <dsp:spPr>
        <a:xfrm>
          <a:off x="348141" y="1402393"/>
          <a:ext cx="582070" cy="2054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sz="800" b="1" kern="1200" dirty="0">
              <a:latin typeface="+mj-lt"/>
            </a:rPr>
            <a:t>PARQUET</a:t>
          </a:r>
        </a:p>
      </dsp:txBody>
      <dsp:txXfrm>
        <a:off x="348141" y="1402393"/>
        <a:ext cx="582070" cy="205436"/>
      </dsp:txXfrm>
    </dsp:sp>
    <dsp:sp modelId="{B1068A69-B444-4493-9BD6-53522D8B86A5}">
      <dsp:nvSpPr>
        <dsp:cNvPr id="0" name=""/>
        <dsp:cNvSpPr/>
      </dsp:nvSpPr>
      <dsp:spPr>
        <a:xfrm>
          <a:off x="1130074" y="877388"/>
          <a:ext cx="646744" cy="760876"/>
        </a:xfrm>
        <a:prstGeom prst="rect">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F8D24BC1-948D-4C02-8D26-F85F5709DE28}">
      <dsp:nvSpPr>
        <dsp:cNvPr id="0" name=""/>
        <dsp:cNvSpPr/>
      </dsp:nvSpPr>
      <dsp:spPr>
        <a:xfrm>
          <a:off x="1162411" y="907823"/>
          <a:ext cx="582070" cy="494569"/>
        </a:xfrm>
        <a:prstGeom prst="rect">
          <a:avLst/>
        </a:prstGeom>
        <a:blipFill>
          <a:blip xmlns:r="http://schemas.openxmlformats.org/officeDocument/2006/relationships" r:embed="rId6">
            <a:extLst>
              <a:ext uri="{28A0092B-C50C-407E-A947-70E740481C1C}">
                <a14:useLocalDpi xmlns:a14="http://schemas.microsoft.com/office/drawing/2010/main" val="0"/>
              </a:ext>
            </a:extLst>
          </a:blip>
          <a:srcRect/>
          <a:stretch>
            <a:fillRect l="-3000" r="-3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4BAE07C-6918-434D-A150-3CC2F0173BB3}">
      <dsp:nvSpPr>
        <dsp:cNvPr id="0" name=""/>
        <dsp:cNvSpPr/>
      </dsp:nvSpPr>
      <dsp:spPr>
        <a:xfrm>
          <a:off x="1162411" y="1402393"/>
          <a:ext cx="582070" cy="2054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b="1" kern="1200" dirty="0">
              <a:latin typeface="+mj-lt"/>
            </a:rPr>
            <a:t>ORC</a:t>
          </a:r>
        </a:p>
      </dsp:txBody>
      <dsp:txXfrm>
        <a:off x="1162411" y="1402393"/>
        <a:ext cx="582070" cy="205436"/>
      </dsp:txXfrm>
    </dsp:sp>
    <dsp:sp modelId="{C2517CB3-C8DF-4A51-A3D4-B4AE01B4FD24}">
      <dsp:nvSpPr>
        <dsp:cNvPr id="0" name=""/>
        <dsp:cNvSpPr/>
      </dsp:nvSpPr>
      <dsp:spPr>
        <a:xfrm>
          <a:off x="1944344" y="877388"/>
          <a:ext cx="646744" cy="760876"/>
        </a:xfrm>
        <a:prstGeom prst="rect">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6C971C7F-7E71-4981-8458-D206FBDBA405}">
      <dsp:nvSpPr>
        <dsp:cNvPr id="0" name=""/>
        <dsp:cNvSpPr/>
      </dsp:nvSpPr>
      <dsp:spPr>
        <a:xfrm>
          <a:off x="1976681" y="907823"/>
          <a:ext cx="582070" cy="494569"/>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l="-1000" r="-1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8653E58-78A5-40E1-AEAC-3A82C81CDAA1}">
      <dsp:nvSpPr>
        <dsp:cNvPr id="0" name=""/>
        <dsp:cNvSpPr/>
      </dsp:nvSpPr>
      <dsp:spPr>
        <a:xfrm>
          <a:off x="1976681" y="1402393"/>
          <a:ext cx="582070" cy="2054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b="1" kern="1200" dirty="0">
              <a:latin typeface="+mj-lt"/>
            </a:rPr>
            <a:t>Image</a:t>
          </a:r>
        </a:p>
      </dsp:txBody>
      <dsp:txXfrm>
        <a:off x="1976681" y="1402393"/>
        <a:ext cx="582070" cy="205436"/>
      </dsp:txXfrm>
    </dsp:sp>
    <dsp:sp modelId="{3EF3B44B-B5A2-4A0F-9C62-B5B1B644ED14}">
      <dsp:nvSpPr>
        <dsp:cNvPr id="0" name=""/>
        <dsp:cNvSpPr/>
      </dsp:nvSpPr>
      <dsp:spPr>
        <a:xfrm>
          <a:off x="2758614" y="877388"/>
          <a:ext cx="646744" cy="760876"/>
        </a:xfrm>
        <a:prstGeom prst="rect">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4FB30A76-6506-4281-BD38-AFB086781705}">
      <dsp:nvSpPr>
        <dsp:cNvPr id="0" name=""/>
        <dsp:cNvSpPr/>
      </dsp:nvSpPr>
      <dsp:spPr>
        <a:xfrm>
          <a:off x="2790951" y="907823"/>
          <a:ext cx="582070" cy="494569"/>
        </a:xfrm>
        <a:prstGeom prst="rect">
          <a:avLst/>
        </a:prstGeom>
        <a:blipFill>
          <a:blip xmlns:r="http://schemas.openxmlformats.org/officeDocument/2006/relationships" r:embed="rId9">
            <a:extLst>
              <a:ext uri="{96DAC541-7B7A-43D3-8B79-37D633B846F1}">
                <asvg:svgBlip xmlns:asvg="http://schemas.microsoft.com/office/drawing/2016/SVG/main" r:embed="rId10"/>
              </a:ext>
            </a:extLst>
          </a:blip>
          <a:srcRect/>
          <a:stretch>
            <a:fillRect l="-1000" r="-1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2D2CEF2-4B96-4F6C-B4F2-8D1CA2065F09}">
      <dsp:nvSpPr>
        <dsp:cNvPr id="0" name=""/>
        <dsp:cNvSpPr/>
      </dsp:nvSpPr>
      <dsp:spPr>
        <a:xfrm>
          <a:off x="2790951" y="1402393"/>
          <a:ext cx="582070" cy="2054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b="1" kern="1200" dirty="0">
              <a:latin typeface="+mj-lt"/>
            </a:rPr>
            <a:t>…</a:t>
          </a:r>
          <a:endParaRPr lang="en-US" sz="1000" b="1" kern="1200" dirty="0">
            <a:latin typeface="+mj-lt"/>
          </a:endParaRPr>
        </a:p>
      </dsp:txBody>
      <dsp:txXfrm>
        <a:off x="2790951" y="1402393"/>
        <a:ext cx="582070" cy="205436"/>
      </dsp:txXfrm>
    </dsp:sp>
  </dsp:spTree>
</dsp:drawing>
</file>

<file path=ppt/diagrams/layout1.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8/layout/CaptionedPictures">
  <dgm:title val=""/>
  <dgm:desc val=""/>
  <dgm:catLst>
    <dgm:cat type="picture" pri="5000"/>
    <dgm:cat type="pictureconvert" pri="50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60" srcId="0" destId="10" srcOrd="0" destOrd="0"/>
        <dgm:cxn modelId="12" srcId="10" destId="11" srcOrd="0" destOrd="0"/>
        <dgm:cxn modelId="7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 modelId="40">
          <dgm:prSet phldr="1"/>
        </dgm:pt>
        <dgm:pt modelId="4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 modelId="90" srcId="0" destId="40" srcOrd="3" destOrd="0"/>
        <dgm:cxn modelId="42" srcId="40" destId="41" srcOrd="0" destOrd="0"/>
      </dgm:cxnLst>
      <dgm:bg/>
      <dgm:whole/>
    </dgm:dataModel>
  </dgm:clrData>
  <dgm:layoutNode name="Name0">
    <dgm:varLst>
      <dgm:chMax/>
      <dgm:chPref/>
      <dgm:dir/>
    </dgm:varLst>
    <dgm:choose name="Name1">
      <dgm:if name="Name2" func="var" arg="dir" op="equ" val="norm">
        <dgm:alg type="snake">
          <dgm:param type="off" val="ctr"/>
        </dgm:alg>
      </dgm:if>
      <dgm:else name="Name3">
        <dgm:alg type="snake">
          <dgm:param type="grDir" val="tR"/>
          <dgm:param type="off" val="ctr"/>
        </dgm:alg>
      </dgm:else>
    </dgm:choose>
    <dgm:shape xmlns:r="http://schemas.openxmlformats.org/officeDocument/2006/relationships" r:blip="">
      <dgm:adjLst/>
    </dgm:shape>
    <dgm:constrLst>
      <dgm:constr type="primFontSz" for="des" forName="Parent" op="equ"/>
      <dgm:constr type="primFontSz" for="des" forName="Child" refType="primFontSz" refFor="des" refForName="Parent" op="lte"/>
      <dgm:constr type="w" for="ch" forName="composite" refType="w"/>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varLst>
          <dgm:chMax val="1"/>
          <dgm:chPref val="1"/>
        </dgm:varLst>
        <dgm:alg type="composite">
          <dgm:param type="ar" val="0.85"/>
        </dgm:alg>
        <dgm:shape xmlns:r="http://schemas.openxmlformats.org/officeDocument/2006/relationships" r:blip="">
          <dgm:adjLst/>
        </dgm:shape>
        <dgm:constrLst>
          <dgm:constr type="l" for="ch" forName="Accent" refType="w" fact="0"/>
          <dgm:constr type="t" for="ch" forName="Accent" refType="h" fact="0"/>
          <dgm:constr type="w" for="ch" forName="Accent" refType="w"/>
          <dgm:constr type="h" for="ch" forName="Accent" refType="h"/>
          <dgm:constr type="l" for="ch" forName="Image" refType="w" fact="0.05"/>
          <dgm:constr type="t" for="ch" forName="Image" refType="h" fact="0.04"/>
          <dgm:constr type="w" for="ch" forName="Image" refType="w" fact="0.9"/>
          <dgm:constr type="h" for="ch" forName="Image" refType="h" fact="0.65"/>
          <dgm:constr type="l" for="ch" forName="ChildComposite" refType="w" fact="0.05"/>
          <dgm:constr type="t" for="ch" forName="ChildComposite" refType="h" fact="0.69"/>
          <dgm:constr type="w" for="ch" forName="ChildComposite" refType="w" fact="0.9"/>
          <dgm:constr type="h" for="ch" forName="ChildComposite" refType="h" fact="0.27"/>
        </dgm:constrLst>
        <dgm:layoutNode name="Accent" styleLbl="trAlignAcc1">
          <dgm:varLst>
            <dgm:chMax val="0"/>
            <dgm:chPref val="0"/>
          </dgm:varLst>
          <dgm:alg type="sp"/>
          <dgm:shape xmlns:r="http://schemas.openxmlformats.org/officeDocument/2006/relationships" type="rect" r:blip="">
            <dgm:adjLst/>
          </dgm:shape>
          <dgm:presOf/>
        </dgm:layoutNode>
        <dgm:layoutNode name="Image" styleLbl="alignImgPlace1">
          <dgm:varLst>
            <dgm:chMax val="0"/>
            <dgm:chPref val="0"/>
          </dgm:varLst>
          <dgm:alg type="sp"/>
          <dgm:shape xmlns:r="http://schemas.openxmlformats.org/officeDocument/2006/relationships" type="rect" r:blip="" blipPhldr="1">
            <dgm:adjLst/>
          </dgm:shape>
          <dgm:presOf/>
        </dgm:layoutNode>
        <dgm:layoutNode name="ChildComposite">
          <dgm:alg type="composite"/>
          <dgm:shape xmlns:r="http://schemas.openxmlformats.org/officeDocument/2006/relationships" r:blip="">
            <dgm:adjLst/>
          </dgm:shape>
          <dgm:choose name="Name4">
            <dgm:if name="Name5" axis="ch" ptType="node" func="cnt" op="gte" val="1">
              <dgm:constrLst>
                <dgm:constr type="l" for="ch" forName="Parent" refType="w" fact="0"/>
                <dgm:constr type="t" for="ch" forName="Parent" refType="h" fact="0"/>
                <dgm:constr type="w" for="ch" forName="Parent" refType="w"/>
                <dgm:constr type="h" for="ch" forName="Parent" refType="h" fact="0.3704"/>
                <dgm:constr type="l" for="ch" forName="Child" refType="w" fact="0"/>
                <dgm:constr type="t" for="ch" forName="Child" refType="h" fact="0.3704"/>
                <dgm:constr type="w" for="ch" forName="Child" refType="w"/>
                <dgm:constr type="h" for="ch" forName="Child" refType="h" fact="0.6296"/>
              </dgm:constrLst>
            </dgm:if>
            <dgm:else name="Name6">
              <dgm:constrLst>
                <dgm:constr type="l" for="ch" forName="Parent" refType="w" fact="0"/>
                <dgm:constr type="t" for="ch" forName="Parent" refType="h" fact="0"/>
                <dgm:constr type="w" for="ch" forName="Parent" refType="w"/>
                <dgm:constr type="h" for="ch" forName="Parent" refType="h"/>
                <dgm:constr type="l" for="ch" forName="Child" refType="w" fact="0"/>
                <dgm:constr type="t" for="ch" forName="Child" refType="h" fact="0"/>
                <dgm:constr type="w" for="ch" forName="Child" refType="w" fact="0"/>
                <dgm:constr type="h" for="ch" forName="Child" refType="h" fact="0"/>
              </dgm:constrLst>
            </dgm:else>
          </dgm:choose>
          <dgm:layoutNode name="Child" styleLbl="node1">
            <dgm:varLst>
              <dgm:chMax val="0"/>
              <dgm:chPref val="0"/>
              <dgm:bulletEnabled val="1"/>
            </dgm:varLst>
            <dgm:choose name="Name7">
              <dgm:if name="Name8" axis="ch" ptType="node" func="cnt" op="gt" val="1">
                <dgm:alg type="tx">
                  <dgm:param type="parTxLTRAlign" val="l"/>
                  <dgm:param type="parTxRTLAlign" val="r"/>
                  <dgm:param type="txAnchorVert" val="mid"/>
                  <dgm:param type="txAnchorVertCh" val="mid"/>
                </dgm:alg>
              </dgm:if>
              <dgm:else name="Name9">
                <dgm:alg type="tx">
                  <dgm:param type="parTxLTRAlign" val="ctr"/>
                  <dgm:param type="parTxRTLAlign" val="ctr"/>
                  <dgm:param type="shpTxLTRAlignCh" val="l"/>
                  <dgm:param type="shpTxRTLAlignCh" val="r"/>
                  <dgm:param type="txAnchorVert" val="mid"/>
                  <dgm:param type="txAnchorVertCh" val="mid"/>
                </dgm:alg>
              </dgm:else>
            </dgm:choose>
            <dgm:choose name="Name10">
              <dgm:if name="Name11" axis="ch" ptType="node" func="cnt" op="gte" val="1">
                <dgm:shape xmlns:r="http://schemas.openxmlformats.org/officeDocument/2006/relationships" type="rect" r:blip="">
                  <dgm:adjLst/>
                </dgm:shape>
              </dgm:if>
              <dgm:else name="Name12">
                <dgm:shape xmlns:r="http://schemas.openxmlformats.org/officeDocument/2006/relationships" type="rect" r:blip="" hideGeom="1">
                  <dgm:adjLst/>
                </dgm:shape>
              </dgm:else>
            </dgm:choose>
            <dgm:choose name="Name13">
              <dgm:if name="Name14" axis="ch" ptType="node" func="cnt" op="gte" val="1">
                <dgm:presOf axis="des" ptType="node"/>
              </dgm:if>
              <dgm:else name="Name15">
                <dgm:presOf/>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arent" styleLbl="revTx">
            <dgm:varLst>
              <dgm:chMax val="1"/>
              <dgm:chPref val="0"/>
              <dgm:bulletEnabled val="1"/>
            </dgm:varLst>
            <dgm:alg type="tx">
              <dgm:param type="shpTxLTRAlignCh" val="ctr"/>
              <dgm:param type="txAnchorVert" val="mid"/>
            </dgm:alg>
            <dgm:shape xmlns:r="http://schemas.openxmlformats.org/officeDocument/2006/relationships" type="rect"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CaptionedPictures">
  <dgm:title val=""/>
  <dgm:desc val=""/>
  <dgm:catLst>
    <dgm:cat type="picture" pri="5000"/>
    <dgm:cat type="pictureconvert" pri="50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60" srcId="0" destId="10" srcOrd="0" destOrd="0"/>
        <dgm:cxn modelId="12" srcId="10" destId="11" srcOrd="0" destOrd="0"/>
        <dgm:cxn modelId="7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 modelId="40">
          <dgm:prSet phldr="1"/>
        </dgm:pt>
        <dgm:pt modelId="4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 modelId="90" srcId="0" destId="40" srcOrd="3" destOrd="0"/>
        <dgm:cxn modelId="42" srcId="40" destId="41" srcOrd="0" destOrd="0"/>
      </dgm:cxnLst>
      <dgm:bg/>
      <dgm:whole/>
    </dgm:dataModel>
  </dgm:clrData>
  <dgm:layoutNode name="Name0">
    <dgm:varLst>
      <dgm:chMax/>
      <dgm:chPref/>
      <dgm:dir/>
    </dgm:varLst>
    <dgm:choose name="Name1">
      <dgm:if name="Name2" func="var" arg="dir" op="equ" val="norm">
        <dgm:alg type="snake">
          <dgm:param type="off" val="ctr"/>
        </dgm:alg>
      </dgm:if>
      <dgm:else name="Name3">
        <dgm:alg type="snake">
          <dgm:param type="grDir" val="tR"/>
          <dgm:param type="off" val="ctr"/>
        </dgm:alg>
      </dgm:else>
    </dgm:choose>
    <dgm:shape xmlns:r="http://schemas.openxmlformats.org/officeDocument/2006/relationships" r:blip="">
      <dgm:adjLst/>
    </dgm:shape>
    <dgm:constrLst>
      <dgm:constr type="primFontSz" for="des" forName="Parent" op="equ"/>
      <dgm:constr type="primFontSz" for="des" forName="Child" refType="primFontSz" refFor="des" refForName="Parent" op="lte"/>
      <dgm:constr type="w" for="ch" forName="composite" refType="w"/>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varLst>
          <dgm:chMax val="1"/>
          <dgm:chPref val="1"/>
        </dgm:varLst>
        <dgm:alg type="composite">
          <dgm:param type="ar" val="0.85"/>
        </dgm:alg>
        <dgm:shape xmlns:r="http://schemas.openxmlformats.org/officeDocument/2006/relationships" r:blip="">
          <dgm:adjLst/>
        </dgm:shape>
        <dgm:constrLst>
          <dgm:constr type="l" for="ch" forName="Accent" refType="w" fact="0"/>
          <dgm:constr type="t" for="ch" forName="Accent" refType="h" fact="0"/>
          <dgm:constr type="w" for="ch" forName="Accent" refType="w"/>
          <dgm:constr type="h" for="ch" forName="Accent" refType="h"/>
          <dgm:constr type="l" for="ch" forName="Image" refType="w" fact="0.05"/>
          <dgm:constr type="t" for="ch" forName="Image" refType="h" fact="0.04"/>
          <dgm:constr type="w" for="ch" forName="Image" refType="w" fact="0.9"/>
          <dgm:constr type="h" for="ch" forName="Image" refType="h" fact="0.65"/>
          <dgm:constr type="l" for="ch" forName="ChildComposite" refType="w" fact="0.05"/>
          <dgm:constr type="t" for="ch" forName="ChildComposite" refType="h" fact="0.69"/>
          <dgm:constr type="w" for="ch" forName="ChildComposite" refType="w" fact="0.9"/>
          <dgm:constr type="h" for="ch" forName="ChildComposite" refType="h" fact="0.27"/>
        </dgm:constrLst>
        <dgm:layoutNode name="Accent" styleLbl="trAlignAcc1">
          <dgm:varLst>
            <dgm:chMax val="0"/>
            <dgm:chPref val="0"/>
          </dgm:varLst>
          <dgm:alg type="sp"/>
          <dgm:shape xmlns:r="http://schemas.openxmlformats.org/officeDocument/2006/relationships" type="rect" r:blip="">
            <dgm:adjLst/>
          </dgm:shape>
          <dgm:presOf/>
        </dgm:layoutNode>
        <dgm:layoutNode name="Image" styleLbl="alignImgPlace1">
          <dgm:varLst>
            <dgm:chMax val="0"/>
            <dgm:chPref val="0"/>
          </dgm:varLst>
          <dgm:alg type="sp"/>
          <dgm:shape xmlns:r="http://schemas.openxmlformats.org/officeDocument/2006/relationships" type="rect" r:blip="" blipPhldr="1">
            <dgm:adjLst/>
          </dgm:shape>
          <dgm:presOf/>
        </dgm:layoutNode>
        <dgm:layoutNode name="ChildComposite">
          <dgm:alg type="composite"/>
          <dgm:shape xmlns:r="http://schemas.openxmlformats.org/officeDocument/2006/relationships" r:blip="">
            <dgm:adjLst/>
          </dgm:shape>
          <dgm:choose name="Name4">
            <dgm:if name="Name5" axis="ch" ptType="node" func="cnt" op="gte" val="1">
              <dgm:constrLst>
                <dgm:constr type="l" for="ch" forName="Parent" refType="w" fact="0"/>
                <dgm:constr type="t" for="ch" forName="Parent" refType="h" fact="0"/>
                <dgm:constr type="w" for="ch" forName="Parent" refType="w"/>
                <dgm:constr type="h" for="ch" forName="Parent" refType="h" fact="0.3704"/>
                <dgm:constr type="l" for="ch" forName="Child" refType="w" fact="0"/>
                <dgm:constr type="t" for="ch" forName="Child" refType="h" fact="0.3704"/>
                <dgm:constr type="w" for="ch" forName="Child" refType="w"/>
                <dgm:constr type="h" for="ch" forName="Child" refType="h" fact="0.6296"/>
              </dgm:constrLst>
            </dgm:if>
            <dgm:else name="Name6">
              <dgm:constrLst>
                <dgm:constr type="l" for="ch" forName="Parent" refType="w" fact="0"/>
                <dgm:constr type="t" for="ch" forName="Parent" refType="h" fact="0"/>
                <dgm:constr type="w" for="ch" forName="Parent" refType="w"/>
                <dgm:constr type="h" for="ch" forName="Parent" refType="h"/>
                <dgm:constr type="l" for="ch" forName="Child" refType="w" fact="0"/>
                <dgm:constr type="t" for="ch" forName="Child" refType="h" fact="0"/>
                <dgm:constr type="w" for="ch" forName="Child" refType="w" fact="0"/>
                <dgm:constr type="h" for="ch" forName="Child" refType="h" fact="0"/>
              </dgm:constrLst>
            </dgm:else>
          </dgm:choose>
          <dgm:layoutNode name="Child" styleLbl="node1">
            <dgm:varLst>
              <dgm:chMax val="0"/>
              <dgm:chPref val="0"/>
              <dgm:bulletEnabled val="1"/>
            </dgm:varLst>
            <dgm:choose name="Name7">
              <dgm:if name="Name8" axis="ch" ptType="node" func="cnt" op="gt" val="1">
                <dgm:alg type="tx">
                  <dgm:param type="parTxLTRAlign" val="l"/>
                  <dgm:param type="parTxRTLAlign" val="r"/>
                  <dgm:param type="txAnchorVert" val="mid"/>
                  <dgm:param type="txAnchorVertCh" val="mid"/>
                </dgm:alg>
              </dgm:if>
              <dgm:else name="Name9">
                <dgm:alg type="tx">
                  <dgm:param type="parTxLTRAlign" val="ctr"/>
                  <dgm:param type="parTxRTLAlign" val="ctr"/>
                  <dgm:param type="shpTxLTRAlignCh" val="l"/>
                  <dgm:param type="shpTxRTLAlignCh" val="r"/>
                  <dgm:param type="txAnchorVert" val="mid"/>
                  <dgm:param type="txAnchorVertCh" val="mid"/>
                </dgm:alg>
              </dgm:else>
            </dgm:choose>
            <dgm:choose name="Name10">
              <dgm:if name="Name11" axis="ch" ptType="node" func="cnt" op="gte" val="1">
                <dgm:shape xmlns:r="http://schemas.openxmlformats.org/officeDocument/2006/relationships" type="rect" r:blip="">
                  <dgm:adjLst/>
                </dgm:shape>
              </dgm:if>
              <dgm:else name="Name12">
                <dgm:shape xmlns:r="http://schemas.openxmlformats.org/officeDocument/2006/relationships" type="rect" r:blip="" hideGeom="1">
                  <dgm:adjLst/>
                </dgm:shape>
              </dgm:else>
            </dgm:choose>
            <dgm:choose name="Name13">
              <dgm:if name="Name14" axis="ch" ptType="node" func="cnt" op="gte" val="1">
                <dgm:presOf axis="des" ptType="node"/>
              </dgm:if>
              <dgm:else name="Name15">
                <dgm:presOf/>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arent" styleLbl="revTx">
            <dgm:varLst>
              <dgm:chMax val="1"/>
              <dgm:chPref val="0"/>
              <dgm:bulletEnabled val="1"/>
            </dgm:varLst>
            <dgm:alg type="tx">
              <dgm:param type="shpTxLTRAlignCh" val="ctr"/>
              <dgm:param type="txAnchorVert" val="mid"/>
            </dgm:alg>
            <dgm:shape xmlns:r="http://schemas.openxmlformats.org/officeDocument/2006/relationships" type="rect"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8/layout/CaptionedPictures">
  <dgm:title val=""/>
  <dgm:desc val=""/>
  <dgm:catLst>
    <dgm:cat type="picture" pri="5000"/>
    <dgm:cat type="pictureconvert" pri="50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60" srcId="0" destId="10" srcOrd="0" destOrd="0"/>
        <dgm:cxn modelId="12" srcId="10" destId="11" srcOrd="0" destOrd="0"/>
        <dgm:cxn modelId="7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 modelId="40">
          <dgm:prSet phldr="1"/>
        </dgm:pt>
        <dgm:pt modelId="4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 modelId="90" srcId="0" destId="40" srcOrd="3" destOrd="0"/>
        <dgm:cxn modelId="42" srcId="40" destId="41" srcOrd="0" destOrd="0"/>
      </dgm:cxnLst>
      <dgm:bg/>
      <dgm:whole/>
    </dgm:dataModel>
  </dgm:clrData>
  <dgm:layoutNode name="Name0">
    <dgm:varLst>
      <dgm:chMax/>
      <dgm:chPref/>
      <dgm:dir/>
    </dgm:varLst>
    <dgm:choose name="Name1">
      <dgm:if name="Name2" func="var" arg="dir" op="equ" val="norm">
        <dgm:alg type="snake">
          <dgm:param type="off" val="ctr"/>
        </dgm:alg>
      </dgm:if>
      <dgm:else name="Name3">
        <dgm:alg type="snake">
          <dgm:param type="grDir" val="tR"/>
          <dgm:param type="off" val="ctr"/>
        </dgm:alg>
      </dgm:else>
    </dgm:choose>
    <dgm:shape xmlns:r="http://schemas.openxmlformats.org/officeDocument/2006/relationships" r:blip="">
      <dgm:adjLst/>
    </dgm:shape>
    <dgm:constrLst>
      <dgm:constr type="primFontSz" for="des" forName="Parent" op="equ"/>
      <dgm:constr type="primFontSz" for="des" forName="Child" refType="primFontSz" refFor="des" refForName="Parent" op="lte"/>
      <dgm:constr type="w" for="ch" forName="composite" refType="w"/>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varLst>
          <dgm:chMax val="1"/>
          <dgm:chPref val="1"/>
        </dgm:varLst>
        <dgm:alg type="composite">
          <dgm:param type="ar" val="0.85"/>
        </dgm:alg>
        <dgm:shape xmlns:r="http://schemas.openxmlformats.org/officeDocument/2006/relationships" r:blip="">
          <dgm:adjLst/>
        </dgm:shape>
        <dgm:constrLst>
          <dgm:constr type="l" for="ch" forName="Accent" refType="w" fact="0"/>
          <dgm:constr type="t" for="ch" forName="Accent" refType="h" fact="0"/>
          <dgm:constr type="w" for="ch" forName="Accent" refType="w"/>
          <dgm:constr type="h" for="ch" forName="Accent" refType="h"/>
          <dgm:constr type="l" for="ch" forName="Image" refType="w" fact="0.05"/>
          <dgm:constr type="t" for="ch" forName="Image" refType="h" fact="0.04"/>
          <dgm:constr type="w" for="ch" forName="Image" refType="w" fact="0.9"/>
          <dgm:constr type="h" for="ch" forName="Image" refType="h" fact="0.65"/>
          <dgm:constr type="l" for="ch" forName="ChildComposite" refType="w" fact="0.05"/>
          <dgm:constr type="t" for="ch" forName="ChildComposite" refType="h" fact="0.69"/>
          <dgm:constr type="w" for="ch" forName="ChildComposite" refType="w" fact="0.9"/>
          <dgm:constr type="h" for="ch" forName="ChildComposite" refType="h" fact="0.27"/>
        </dgm:constrLst>
        <dgm:layoutNode name="Accent" styleLbl="trAlignAcc1">
          <dgm:varLst>
            <dgm:chMax val="0"/>
            <dgm:chPref val="0"/>
          </dgm:varLst>
          <dgm:alg type="sp"/>
          <dgm:shape xmlns:r="http://schemas.openxmlformats.org/officeDocument/2006/relationships" type="rect" r:blip="">
            <dgm:adjLst/>
          </dgm:shape>
          <dgm:presOf/>
        </dgm:layoutNode>
        <dgm:layoutNode name="Image" styleLbl="alignImgPlace1">
          <dgm:varLst>
            <dgm:chMax val="0"/>
            <dgm:chPref val="0"/>
          </dgm:varLst>
          <dgm:alg type="sp"/>
          <dgm:shape xmlns:r="http://schemas.openxmlformats.org/officeDocument/2006/relationships" type="rect" r:blip="" blipPhldr="1">
            <dgm:adjLst/>
          </dgm:shape>
          <dgm:presOf/>
        </dgm:layoutNode>
        <dgm:layoutNode name="ChildComposite">
          <dgm:alg type="composite"/>
          <dgm:shape xmlns:r="http://schemas.openxmlformats.org/officeDocument/2006/relationships" r:blip="">
            <dgm:adjLst/>
          </dgm:shape>
          <dgm:choose name="Name4">
            <dgm:if name="Name5" axis="ch" ptType="node" func="cnt" op="gte" val="1">
              <dgm:constrLst>
                <dgm:constr type="l" for="ch" forName="Parent" refType="w" fact="0"/>
                <dgm:constr type="t" for="ch" forName="Parent" refType="h" fact="0"/>
                <dgm:constr type="w" for="ch" forName="Parent" refType="w"/>
                <dgm:constr type="h" for="ch" forName="Parent" refType="h" fact="0.3704"/>
                <dgm:constr type="l" for="ch" forName="Child" refType="w" fact="0"/>
                <dgm:constr type="t" for="ch" forName="Child" refType="h" fact="0.3704"/>
                <dgm:constr type="w" for="ch" forName="Child" refType="w"/>
                <dgm:constr type="h" for="ch" forName="Child" refType="h" fact="0.6296"/>
              </dgm:constrLst>
            </dgm:if>
            <dgm:else name="Name6">
              <dgm:constrLst>
                <dgm:constr type="l" for="ch" forName="Parent" refType="w" fact="0"/>
                <dgm:constr type="t" for="ch" forName="Parent" refType="h" fact="0"/>
                <dgm:constr type="w" for="ch" forName="Parent" refType="w"/>
                <dgm:constr type="h" for="ch" forName="Parent" refType="h"/>
                <dgm:constr type="l" for="ch" forName="Child" refType="w" fact="0"/>
                <dgm:constr type="t" for="ch" forName="Child" refType="h" fact="0"/>
                <dgm:constr type="w" for="ch" forName="Child" refType="w" fact="0"/>
                <dgm:constr type="h" for="ch" forName="Child" refType="h" fact="0"/>
              </dgm:constrLst>
            </dgm:else>
          </dgm:choose>
          <dgm:layoutNode name="Child" styleLbl="node1">
            <dgm:varLst>
              <dgm:chMax val="0"/>
              <dgm:chPref val="0"/>
              <dgm:bulletEnabled val="1"/>
            </dgm:varLst>
            <dgm:choose name="Name7">
              <dgm:if name="Name8" axis="ch" ptType="node" func="cnt" op="gt" val="1">
                <dgm:alg type="tx">
                  <dgm:param type="parTxLTRAlign" val="l"/>
                  <dgm:param type="parTxRTLAlign" val="r"/>
                  <dgm:param type="txAnchorVert" val="mid"/>
                  <dgm:param type="txAnchorVertCh" val="mid"/>
                </dgm:alg>
              </dgm:if>
              <dgm:else name="Name9">
                <dgm:alg type="tx">
                  <dgm:param type="parTxLTRAlign" val="ctr"/>
                  <dgm:param type="parTxRTLAlign" val="ctr"/>
                  <dgm:param type="shpTxLTRAlignCh" val="l"/>
                  <dgm:param type="shpTxRTLAlignCh" val="r"/>
                  <dgm:param type="txAnchorVert" val="mid"/>
                  <dgm:param type="txAnchorVertCh" val="mid"/>
                </dgm:alg>
              </dgm:else>
            </dgm:choose>
            <dgm:choose name="Name10">
              <dgm:if name="Name11" axis="ch" ptType="node" func="cnt" op="gte" val="1">
                <dgm:shape xmlns:r="http://schemas.openxmlformats.org/officeDocument/2006/relationships" type="rect" r:blip="">
                  <dgm:adjLst/>
                </dgm:shape>
              </dgm:if>
              <dgm:else name="Name12">
                <dgm:shape xmlns:r="http://schemas.openxmlformats.org/officeDocument/2006/relationships" type="rect" r:blip="" hideGeom="1">
                  <dgm:adjLst/>
                </dgm:shape>
              </dgm:else>
            </dgm:choose>
            <dgm:choose name="Name13">
              <dgm:if name="Name14" axis="ch" ptType="node" func="cnt" op="gte" val="1">
                <dgm:presOf axis="des" ptType="node"/>
              </dgm:if>
              <dgm:else name="Name15">
                <dgm:presOf/>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arent" styleLbl="revTx">
            <dgm:varLst>
              <dgm:chMax val="1"/>
              <dgm:chPref val="0"/>
              <dgm:bulletEnabled val="1"/>
            </dgm:varLst>
            <dgm:alg type="tx">
              <dgm:param type="shpTxLTRAlignCh" val="ctr"/>
              <dgm:param type="txAnchorVert" val="mid"/>
            </dgm:alg>
            <dgm:shape xmlns:r="http://schemas.openxmlformats.org/officeDocument/2006/relationships" type="rect"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8/layout/CaptionedPictures">
  <dgm:title val=""/>
  <dgm:desc val=""/>
  <dgm:catLst>
    <dgm:cat type="picture" pri="5000"/>
    <dgm:cat type="pictureconvert" pri="50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60" srcId="0" destId="10" srcOrd="0" destOrd="0"/>
        <dgm:cxn modelId="12" srcId="10" destId="11" srcOrd="0" destOrd="0"/>
        <dgm:cxn modelId="7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 modelId="40">
          <dgm:prSet phldr="1"/>
        </dgm:pt>
        <dgm:pt modelId="4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 modelId="90" srcId="0" destId="40" srcOrd="3" destOrd="0"/>
        <dgm:cxn modelId="42" srcId="40" destId="41" srcOrd="0" destOrd="0"/>
      </dgm:cxnLst>
      <dgm:bg/>
      <dgm:whole/>
    </dgm:dataModel>
  </dgm:clrData>
  <dgm:layoutNode name="Name0">
    <dgm:varLst>
      <dgm:chMax/>
      <dgm:chPref/>
      <dgm:dir/>
    </dgm:varLst>
    <dgm:choose name="Name1">
      <dgm:if name="Name2" func="var" arg="dir" op="equ" val="norm">
        <dgm:alg type="snake">
          <dgm:param type="off" val="ctr"/>
        </dgm:alg>
      </dgm:if>
      <dgm:else name="Name3">
        <dgm:alg type="snake">
          <dgm:param type="grDir" val="tR"/>
          <dgm:param type="off" val="ctr"/>
        </dgm:alg>
      </dgm:else>
    </dgm:choose>
    <dgm:shape xmlns:r="http://schemas.openxmlformats.org/officeDocument/2006/relationships" r:blip="">
      <dgm:adjLst/>
    </dgm:shape>
    <dgm:constrLst>
      <dgm:constr type="primFontSz" for="des" forName="Parent" op="equ"/>
      <dgm:constr type="primFontSz" for="des" forName="Child" refType="primFontSz" refFor="des" refForName="Parent" op="lte"/>
      <dgm:constr type="w" for="ch" forName="composite" refType="w"/>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varLst>
          <dgm:chMax val="1"/>
          <dgm:chPref val="1"/>
        </dgm:varLst>
        <dgm:alg type="composite">
          <dgm:param type="ar" val="0.85"/>
        </dgm:alg>
        <dgm:shape xmlns:r="http://schemas.openxmlformats.org/officeDocument/2006/relationships" r:blip="">
          <dgm:adjLst/>
        </dgm:shape>
        <dgm:constrLst>
          <dgm:constr type="l" for="ch" forName="Accent" refType="w" fact="0"/>
          <dgm:constr type="t" for="ch" forName="Accent" refType="h" fact="0"/>
          <dgm:constr type="w" for="ch" forName="Accent" refType="w"/>
          <dgm:constr type="h" for="ch" forName="Accent" refType="h"/>
          <dgm:constr type="l" for="ch" forName="Image" refType="w" fact="0.05"/>
          <dgm:constr type="t" for="ch" forName="Image" refType="h" fact="0.04"/>
          <dgm:constr type="w" for="ch" forName="Image" refType="w" fact="0.9"/>
          <dgm:constr type="h" for="ch" forName="Image" refType="h" fact="0.65"/>
          <dgm:constr type="l" for="ch" forName="ChildComposite" refType="w" fact="0.05"/>
          <dgm:constr type="t" for="ch" forName="ChildComposite" refType="h" fact="0.69"/>
          <dgm:constr type="w" for="ch" forName="ChildComposite" refType="w" fact="0.9"/>
          <dgm:constr type="h" for="ch" forName="ChildComposite" refType="h" fact="0.27"/>
        </dgm:constrLst>
        <dgm:layoutNode name="Accent" styleLbl="trAlignAcc1">
          <dgm:varLst>
            <dgm:chMax val="0"/>
            <dgm:chPref val="0"/>
          </dgm:varLst>
          <dgm:alg type="sp"/>
          <dgm:shape xmlns:r="http://schemas.openxmlformats.org/officeDocument/2006/relationships" type="rect" r:blip="">
            <dgm:adjLst/>
          </dgm:shape>
          <dgm:presOf/>
        </dgm:layoutNode>
        <dgm:layoutNode name="Image" styleLbl="alignImgPlace1">
          <dgm:varLst>
            <dgm:chMax val="0"/>
            <dgm:chPref val="0"/>
          </dgm:varLst>
          <dgm:alg type="sp"/>
          <dgm:shape xmlns:r="http://schemas.openxmlformats.org/officeDocument/2006/relationships" type="rect" r:blip="" blipPhldr="1">
            <dgm:adjLst/>
          </dgm:shape>
          <dgm:presOf/>
        </dgm:layoutNode>
        <dgm:layoutNode name="ChildComposite">
          <dgm:alg type="composite"/>
          <dgm:shape xmlns:r="http://schemas.openxmlformats.org/officeDocument/2006/relationships" r:blip="">
            <dgm:adjLst/>
          </dgm:shape>
          <dgm:choose name="Name4">
            <dgm:if name="Name5" axis="ch" ptType="node" func="cnt" op="gte" val="1">
              <dgm:constrLst>
                <dgm:constr type="l" for="ch" forName="Parent" refType="w" fact="0"/>
                <dgm:constr type="t" for="ch" forName="Parent" refType="h" fact="0"/>
                <dgm:constr type="w" for="ch" forName="Parent" refType="w"/>
                <dgm:constr type="h" for="ch" forName="Parent" refType="h" fact="0.3704"/>
                <dgm:constr type="l" for="ch" forName="Child" refType="w" fact="0"/>
                <dgm:constr type="t" for="ch" forName="Child" refType="h" fact="0.3704"/>
                <dgm:constr type="w" for="ch" forName="Child" refType="w"/>
                <dgm:constr type="h" for="ch" forName="Child" refType="h" fact="0.6296"/>
              </dgm:constrLst>
            </dgm:if>
            <dgm:else name="Name6">
              <dgm:constrLst>
                <dgm:constr type="l" for="ch" forName="Parent" refType="w" fact="0"/>
                <dgm:constr type="t" for="ch" forName="Parent" refType="h" fact="0"/>
                <dgm:constr type="w" for="ch" forName="Parent" refType="w"/>
                <dgm:constr type="h" for="ch" forName="Parent" refType="h"/>
                <dgm:constr type="l" for="ch" forName="Child" refType="w" fact="0"/>
                <dgm:constr type="t" for="ch" forName="Child" refType="h" fact="0"/>
                <dgm:constr type="w" for="ch" forName="Child" refType="w" fact="0"/>
                <dgm:constr type="h" for="ch" forName="Child" refType="h" fact="0"/>
              </dgm:constrLst>
            </dgm:else>
          </dgm:choose>
          <dgm:layoutNode name="Child" styleLbl="node1">
            <dgm:varLst>
              <dgm:chMax val="0"/>
              <dgm:chPref val="0"/>
              <dgm:bulletEnabled val="1"/>
            </dgm:varLst>
            <dgm:choose name="Name7">
              <dgm:if name="Name8" axis="ch" ptType="node" func="cnt" op="gt" val="1">
                <dgm:alg type="tx">
                  <dgm:param type="parTxLTRAlign" val="l"/>
                  <dgm:param type="parTxRTLAlign" val="r"/>
                  <dgm:param type="txAnchorVert" val="mid"/>
                  <dgm:param type="txAnchorVertCh" val="mid"/>
                </dgm:alg>
              </dgm:if>
              <dgm:else name="Name9">
                <dgm:alg type="tx">
                  <dgm:param type="parTxLTRAlign" val="ctr"/>
                  <dgm:param type="parTxRTLAlign" val="ctr"/>
                  <dgm:param type="shpTxLTRAlignCh" val="l"/>
                  <dgm:param type="shpTxRTLAlignCh" val="r"/>
                  <dgm:param type="txAnchorVert" val="mid"/>
                  <dgm:param type="txAnchorVertCh" val="mid"/>
                </dgm:alg>
              </dgm:else>
            </dgm:choose>
            <dgm:choose name="Name10">
              <dgm:if name="Name11" axis="ch" ptType="node" func="cnt" op="gte" val="1">
                <dgm:shape xmlns:r="http://schemas.openxmlformats.org/officeDocument/2006/relationships" type="rect" r:blip="">
                  <dgm:adjLst/>
                </dgm:shape>
              </dgm:if>
              <dgm:else name="Name12">
                <dgm:shape xmlns:r="http://schemas.openxmlformats.org/officeDocument/2006/relationships" type="rect" r:blip="" hideGeom="1">
                  <dgm:adjLst/>
                </dgm:shape>
              </dgm:else>
            </dgm:choose>
            <dgm:choose name="Name13">
              <dgm:if name="Name14" axis="ch" ptType="node" func="cnt" op="gte" val="1">
                <dgm:presOf axis="des" ptType="node"/>
              </dgm:if>
              <dgm:else name="Name15">
                <dgm:presOf/>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arent" styleLbl="revTx">
            <dgm:varLst>
              <dgm:chMax val="1"/>
              <dgm:chPref val="0"/>
              <dgm:bulletEnabled val="1"/>
            </dgm:varLst>
            <dgm:alg type="tx">
              <dgm:param type="shpTxLTRAlignCh" val="ctr"/>
              <dgm:param type="txAnchorVert" val="mid"/>
            </dgm:alg>
            <dgm:shape xmlns:r="http://schemas.openxmlformats.org/officeDocument/2006/relationships" type="rect"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8/layout/CaptionedPictures">
  <dgm:title val=""/>
  <dgm:desc val=""/>
  <dgm:catLst>
    <dgm:cat type="picture" pri="5000"/>
    <dgm:cat type="pictureconvert" pri="50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60" srcId="0" destId="10" srcOrd="0" destOrd="0"/>
        <dgm:cxn modelId="12" srcId="10" destId="11" srcOrd="0" destOrd="0"/>
        <dgm:cxn modelId="7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 modelId="40">
          <dgm:prSet phldr="1"/>
        </dgm:pt>
        <dgm:pt modelId="4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 modelId="90" srcId="0" destId="40" srcOrd="3" destOrd="0"/>
        <dgm:cxn modelId="42" srcId="40" destId="41" srcOrd="0" destOrd="0"/>
      </dgm:cxnLst>
      <dgm:bg/>
      <dgm:whole/>
    </dgm:dataModel>
  </dgm:clrData>
  <dgm:layoutNode name="Name0">
    <dgm:varLst>
      <dgm:chMax/>
      <dgm:chPref/>
      <dgm:dir/>
    </dgm:varLst>
    <dgm:choose name="Name1">
      <dgm:if name="Name2" func="var" arg="dir" op="equ" val="norm">
        <dgm:alg type="snake">
          <dgm:param type="off" val="ctr"/>
        </dgm:alg>
      </dgm:if>
      <dgm:else name="Name3">
        <dgm:alg type="snake">
          <dgm:param type="grDir" val="tR"/>
          <dgm:param type="off" val="ctr"/>
        </dgm:alg>
      </dgm:else>
    </dgm:choose>
    <dgm:shape xmlns:r="http://schemas.openxmlformats.org/officeDocument/2006/relationships" r:blip="">
      <dgm:adjLst/>
    </dgm:shape>
    <dgm:constrLst>
      <dgm:constr type="primFontSz" for="des" forName="Parent" op="equ"/>
      <dgm:constr type="primFontSz" for="des" forName="Child" refType="primFontSz" refFor="des" refForName="Parent" op="lte"/>
      <dgm:constr type="w" for="ch" forName="composite" refType="w"/>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varLst>
          <dgm:chMax val="1"/>
          <dgm:chPref val="1"/>
        </dgm:varLst>
        <dgm:alg type="composite">
          <dgm:param type="ar" val="0.85"/>
        </dgm:alg>
        <dgm:shape xmlns:r="http://schemas.openxmlformats.org/officeDocument/2006/relationships" r:blip="">
          <dgm:adjLst/>
        </dgm:shape>
        <dgm:constrLst>
          <dgm:constr type="l" for="ch" forName="Accent" refType="w" fact="0"/>
          <dgm:constr type="t" for="ch" forName="Accent" refType="h" fact="0"/>
          <dgm:constr type="w" for="ch" forName="Accent" refType="w"/>
          <dgm:constr type="h" for="ch" forName="Accent" refType="h"/>
          <dgm:constr type="l" for="ch" forName="Image" refType="w" fact="0.05"/>
          <dgm:constr type="t" for="ch" forName="Image" refType="h" fact="0.04"/>
          <dgm:constr type="w" for="ch" forName="Image" refType="w" fact="0.9"/>
          <dgm:constr type="h" for="ch" forName="Image" refType="h" fact="0.65"/>
          <dgm:constr type="l" for="ch" forName="ChildComposite" refType="w" fact="0.05"/>
          <dgm:constr type="t" for="ch" forName="ChildComposite" refType="h" fact="0.69"/>
          <dgm:constr type="w" for="ch" forName="ChildComposite" refType="w" fact="0.9"/>
          <dgm:constr type="h" for="ch" forName="ChildComposite" refType="h" fact="0.27"/>
        </dgm:constrLst>
        <dgm:layoutNode name="Accent" styleLbl="trAlignAcc1">
          <dgm:varLst>
            <dgm:chMax val="0"/>
            <dgm:chPref val="0"/>
          </dgm:varLst>
          <dgm:alg type="sp"/>
          <dgm:shape xmlns:r="http://schemas.openxmlformats.org/officeDocument/2006/relationships" type="rect" r:blip="">
            <dgm:adjLst/>
          </dgm:shape>
          <dgm:presOf/>
        </dgm:layoutNode>
        <dgm:layoutNode name="Image" styleLbl="alignImgPlace1">
          <dgm:varLst>
            <dgm:chMax val="0"/>
            <dgm:chPref val="0"/>
          </dgm:varLst>
          <dgm:alg type="sp"/>
          <dgm:shape xmlns:r="http://schemas.openxmlformats.org/officeDocument/2006/relationships" type="rect" r:blip="" blipPhldr="1">
            <dgm:adjLst/>
          </dgm:shape>
          <dgm:presOf/>
        </dgm:layoutNode>
        <dgm:layoutNode name="ChildComposite">
          <dgm:alg type="composite"/>
          <dgm:shape xmlns:r="http://schemas.openxmlformats.org/officeDocument/2006/relationships" r:blip="">
            <dgm:adjLst/>
          </dgm:shape>
          <dgm:choose name="Name4">
            <dgm:if name="Name5" axis="ch" ptType="node" func="cnt" op="gte" val="1">
              <dgm:constrLst>
                <dgm:constr type="l" for="ch" forName="Parent" refType="w" fact="0"/>
                <dgm:constr type="t" for="ch" forName="Parent" refType="h" fact="0"/>
                <dgm:constr type="w" for="ch" forName="Parent" refType="w"/>
                <dgm:constr type="h" for="ch" forName="Parent" refType="h" fact="0.3704"/>
                <dgm:constr type="l" for="ch" forName="Child" refType="w" fact="0"/>
                <dgm:constr type="t" for="ch" forName="Child" refType="h" fact="0.3704"/>
                <dgm:constr type="w" for="ch" forName="Child" refType="w"/>
                <dgm:constr type="h" for="ch" forName="Child" refType="h" fact="0.6296"/>
              </dgm:constrLst>
            </dgm:if>
            <dgm:else name="Name6">
              <dgm:constrLst>
                <dgm:constr type="l" for="ch" forName="Parent" refType="w" fact="0"/>
                <dgm:constr type="t" for="ch" forName="Parent" refType="h" fact="0"/>
                <dgm:constr type="w" for="ch" forName="Parent" refType="w"/>
                <dgm:constr type="h" for="ch" forName="Parent" refType="h"/>
                <dgm:constr type="l" for="ch" forName="Child" refType="w" fact="0"/>
                <dgm:constr type="t" for="ch" forName="Child" refType="h" fact="0"/>
                <dgm:constr type="w" for="ch" forName="Child" refType="w" fact="0"/>
                <dgm:constr type="h" for="ch" forName="Child" refType="h" fact="0"/>
              </dgm:constrLst>
            </dgm:else>
          </dgm:choose>
          <dgm:layoutNode name="Child" styleLbl="node1">
            <dgm:varLst>
              <dgm:chMax val="0"/>
              <dgm:chPref val="0"/>
              <dgm:bulletEnabled val="1"/>
            </dgm:varLst>
            <dgm:choose name="Name7">
              <dgm:if name="Name8" axis="ch" ptType="node" func="cnt" op="gt" val="1">
                <dgm:alg type="tx">
                  <dgm:param type="parTxLTRAlign" val="l"/>
                  <dgm:param type="parTxRTLAlign" val="r"/>
                  <dgm:param type="txAnchorVert" val="mid"/>
                  <dgm:param type="txAnchorVertCh" val="mid"/>
                </dgm:alg>
              </dgm:if>
              <dgm:else name="Name9">
                <dgm:alg type="tx">
                  <dgm:param type="parTxLTRAlign" val="ctr"/>
                  <dgm:param type="parTxRTLAlign" val="ctr"/>
                  <dgm:param type="shpTxLTRAlignCh" val="l"/>
                  <dgm:param type="shpTxRTLAlignCh" val="r"/>
                  <dgm:param type="txAnchorVert" val="mid"/>
                  <dgm:param type="txAnchorVertCh" val="mid"/>
                </dgm:alg>
              </dgm:else>
            </dgm:choose>
            <dgm:choose name="Name10">
              <dgm:if name="Name11" axis="ch" ptType="node" func="cnt" op="gte" val="1">
                <dgm:shape xmlns:r="http://schemas.openxmlformats.org/officeDocument/2006/relationships" type="rect" r:blip="">
                  <dgm:adjLst/>
                </dgm:shape>
              </dgm:if>
              <dgm:else name="Name12">
                <dgm:shape xmlns:r="http://schemas.openxmlformats.org/officeDocument/2006/relationships" type="rect" r:blip="" hideGeom="1">
                  <dgm:adjLst/>
                </dgm:shape>
              </dgm:else>
            </dgm:choose>
            <dgm:choose name="Name13">
              <dgm:if name="Name14" axis="ch" ptType="node" func="cnt" op="gte" val="1">
                <dgm:presOf axis="des" ptType="node"/>
              </dgm:if>
              <dgm:else name="Name15">
                <dgm:presOf/>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arent" styleLbl="revTx">
            <dgm:varLst>
              <dgm:chMax val="1"/>
              <dgm:chPref val="0"/>
              <dgm:bulletEnabled val="1"/>
            </dgm:varLst>
            <dgm:alg type="tx">
              <dgm:param type="shpTxLTRAlignCh" val="ctr"/>
              <dgm:param type="txAnchorVert" val="mid"/>
            </dgm:alg>
            <dgm:shape xmlns:r="http://schemas.openxmlformats.org/officeDocument/2006/relationships" type="rect"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D3C570C-01D8-4AC5-A23E-2B33FDEEDC9A}" type="datetimeFigureOut">
              <a:rPr lang="en-US" smtClean="0"/>
              <a:t>1/16/2026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B2BBF14-5944-43EF-8E37-EE2BB36CC7A1}" type="slidenum">
              <a:rPr lang="en-US" smtClean="0"/>
              <a:t>‹#›</a:t>
            </a:fld>
            <a:endParaRPr lang="en-US"/>
          </a:p>
        </p:txBody>
      </p:sp>
    </p:spTree>
    <p:extLst>
      <p:ext uri="{BB962C8B-B14F-4D97-AF65-F5344CB8AC3E}">
        <p14:creationId xmlns:p14="http://schemas.microsoft.com/office/powerpoint/2010/main" val="35251017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41350" y="1162050"/>
            <a:ext cx="5575300" cy="3135313"/>
          </a:xfrm>
          <a:prstGeom prst="rect">
            <a:avLst/>
          </a:prstGeom>
        </p:spPr>
      </p:sp>
      <p:sp>
        <p:nvSpPr>
          <p:cNvPr id="3" name="Notes Placeholder 2"/>
          <p:cNvSpPr>
            <a:spLocks noGrp="1"/>
          </p:cNvSpPr>
          <p:nvPr>
            <p:ph type="body" idx="1"/>
          </p:nvPr>
        </p:nvSpPr>
        <p:spPr>
          <a:xfrm>
            <a:off x="635508" y="4471416"/>
            <a:ext cx="5586984" cy="4105656"/>
          </a:xfrm>
          <a:prstGeom prst="rect">
            <a:avLst/>
          </a:prstGeom>
        </p:spPr>
        <p:txBody>
          <a:bodyPr/>
          <a:lstStyle/>
          <a:p>
            <a:r>
              <a:rPr lang="en-US" dirty="0">
                <a:latin typeface="+mn-lt"/>
                <a:cs typeface="+mn-cs"/>
              </a:rPr>
              <a:t>SAS has too many different object storage access technologies to cover all of them here.</a:t>
            </a:r>
          </a:p>
          <a:p>
            <a:r>
              <a:rPr lang="en-US" dirty="0">
                <a:latin typeface="+mn-lt"/>
                <a:cs typeface="+mn-cs"/>
              </a:rPr>
              <a:t>Technology-specific features like PROC S3 will be skipped in order to focus on more general strategies like library engines and DuckDB integration.</a:t>
            </a:r>
          </a:p>
        </p:txBody>
      </p:sp>
    </p:spTree>
    <p:extLst>
      <p:ext uri="{BB962C8B-B14F-4D97-AF65-F5344CB8AC3E}">
        <p14:creationId xmlns:p14="http://schemas.microsoft.com/office/powerpoint/2010/main" val="19036704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B2BBF14-5944-43EF-8E37-EE2BB36CC7A1}" type="slidenum">
              <a:rPr lang="en-US" smtClean="0"/>
              <a:t>11</a:t>
            </a:fld>
            <a:endParaRPr lang="en-US"/>
          </a:p>
        </p:txBody>
      </p:sp>
    </p:spTree>
    <p:extLst>
      <p:ext uri="{BB962C8B-B14F-4D97-AF65-F5344CB8AC3E}">
        <p14:creationId xmlns:p14="http://schemas.microsoft.com/office/powerpoint/2010/main" val="25408700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41350" y="1162050"/>
            <a:ext cx="5575300" cy="3135313"/>
          </a:xfrm>
          <a:prstGeom prst="rect">
            <a:avLst/>
          </a:prstGeom>
        </p:spPr>
      </p:sp>
      <p:sp>
        <p:nvSpPr>
          <p:cNvPr id="3" name="Notes Placeholder 2"/>
          <p:cNvSpPr>
            <a:spLocks noGrp="1"/>
          </p:cNvSpPr>
          <p:nvPr>
            <p:ph type="body" idx="1"/>
          </p:nvPr>
        </p:nvSpPr>
        <p:spPr>
          <a:xfrm>
            <a:off x="635508" y="4471416"/>
            <a:ext cx="5586984" cy="4105656"/>
          </a:xfrm>
          <a:prstGeom prst="rect">
            <a:avLst/>
          </a:prstGeom>
        </p:spPr>
        <p:txBody>
          <a:bodyPr/>
          <a:lstStyle/>
          <a:p>
            <a:pPr defTabSz="724959">
              <a:defRPr/>
            </a:pPr>
            <a:endParaRPr lang="en-US" dirty="0"/>
          </a:p>
        </p:txBody>
      </p:sp>
    </p:spTree>
    <p:extLst>
      <p:ext uri="{BB962C8B-B14F-4D97-AF65-F5344CB8AC3E}">
        <p14:creationId xmlns:p14="http://schemas.microsoft.com/office/powerpoint/2010/main" val="1383862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D0DB43-6359-B073-42CD-A2D7B6D8A76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D5EA25A-2D51-8A4C-9B3A-EC8ACCF5ED8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1F3B39E-F7E9-FB02-D4D2-8137DED1945E}"/>
              </a:ext>
            </a:extLst>
          </p:cNvPr>
          <p:cNvSpPr>
            <a:spLocks noGrp="1"/>
          </p:cNvSpPr>
          <p:nvPr>
            <p:ph type="body" idx="1"/>
          </p:nvPr>
        </p:nvSpPr>
        <p:spPr/>
        <p:txBody>
          <a:bodyPr/>
          <a:lstStyle/>
          <a:p>
            <a:r>
              <a:rPr lang="en-US" dirty="0"/>
              <a:t>As a central part of our SAS data lake strategy, accessing object storage files is especially important.</a:t>
            </a:r>
          </a:p>
          <a:p>
            <a:r>
              <a:rPr lang="en-US" dirty="0"/>
              <a:t>On the left is Viya and on the right an object storage container or bucket.</a:t>
            </a:r>
          </a:p>
          <a:p>
            <a:r>
              <a:rPr lang="en-US" dirty="0"/>
              <a:t>SAS has several different strategies for accessing files on object storage.</a:t>
            </a:r>
          </a:p>
        </p:txBody>
      </p:sp>
      <p:sp>
        <p:nvSpPr>
          <p:cNvPr id="4" name="Slide Number Placeholder 3">
            <a:extLst>
              <a:ext uri="{FF2B5EF4-FFF2-40B4-BE49-F238E27FC236}">
                <a16:creationId xmlns:a16="http://schemas.microsoft.com/office/drawing/2014/main" id="{9ABEDC92-4661-ED64-B725-0E7DD358436E}"/>
              </a:ext>
            </a:extLst>
          </p:cNvPr>
          <p:cNvSpPr>
            <a:spLocks noGrp="1"/>
          </p:cNvSpPr>
          <p:nvPr>
            <p:ph type="sldNum" sz="quarter" idx="5"/>
          </p:nvPr>
        </p:nvSpPr>
        <p:spPr/>
        <p:txBody>
          <a:bodyPr/>
          <a:lstStyle/>
          <a:p>
            <a:fld id="{F7DDC6B0-C0A9-4F84-B99E-6096397203E4}" type="slidenum">
              <a:rPr lang="en-US" smtClean="0"/>
              <a:t>3</a:t>
            </a:fld>
            <a:endParaRPr lang="en-US"/>
          </a:p>
        </p:txBody>
      </p:sp>
    </p:spTree>
    <p:extLst>
      <p:ext uri="{BB962C8B-B14F-4D97-AF65-F5344CB8AC3E}">
        <p14:creationId xmlns:p14="http://schemas.microsoft.com/office/powerpoint/2010/main" val="7405251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CD4EC0-7F8B-5EC6-9BDA-86C2DCEAD47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48794C0-2586-6515-0442-E70B03CC8F9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A54F23C-4E63-F17A-75FB-2DE02F38F304}"/>
              </a:ext>
            </a:extLst>
          </p:cNvPr>
          <p:cNvSpPr>
            <a:spLocks noGrp="1"/>
          </p:cNvSpPr>
          <p:nvPr>
            <p:ph type="body" idx="1"/>
          </p:nvPr>
        </p:nvSpPr>
        <p:spPr/>
        <p:txBody>
          <a:bodyPr/>
          <a:lstStyle/>
          <a:p>
            <a:r>
              <a:rPr lang="en-US" sz="1200" kern="1200" dirty="0">
                <a:solidFill>
                  <a:schemeClr val="tx1"/>
                </a:solidFill>
                <a:effectLst/>
                <a:latin typeface="+mn-lt"/>
                <a:ea typeface="+mn-ea"/>
                <a:cs typeface="+mn-cs"/>
              </a:rPr>
              <a:t>Object storage encompasses many implementations including S3, Azure blob storage, Google cloud storage, and even open-source distributions like </a:t>
            </a:r>
            <a:r>
              <a:rPr lang="en-US" sz="1200" kern="1200" dirty="0" err="1">
                <a:solidFill>
                  <a:schemeClr val="tx1"/>
                </a:solidFill>
                <a:effectLst/>
                <a:latin typeface="+mn-lt"/>
                <a:ea typeface="+mn-ea"/>
                <a:cs typeface="+mn-cs"/>
              </a:rPr>
              <a:t>MinIO</a:t>
            </a:r>
            <a:r>
              <a:rPr lang="en-US" sz="1200" kern="1200" dirty="0">
                <a:solidFill>
                  <a:schemeClr val="tx1"/>
                </a:solidFill>
                <a:effectLst/>
                <a:latin typeface="+mn-lt"/>
                <a:ea typeface="+mn-ea"/>
                <a:cs typeface="+mn-cs"/>
              </a:rPr>
              <a:t> and Garage.</a:t>
            </a:r>
          </a:p>
          <a:p>
            <a:r>
              <a:rPr lang="en-US" sz="1200" kern="1200" dirty="0">
                <a:solidFill>
                  <a:schemeClr val="tx1"/>
                </a:solidFill>
                <a:effectLst/>
                <a:latin typeface="+mn-lt"/>
                <a:ea typeface="+mn-ea"/>
                <a:cs typeface="+mn-cs"/>
              </a:rPr>
              <a:t>SAS can read and write files from all these platforms.</a:t>
            </a:r>
          </a:p>
          <a:p>
            <a:r>
              <a:rPr lang="en-US" sz="1200" kern="1200" dirty="0">
                <a:solidFill>
                  <a:schemeClr val="tx1"/>
                </a:solidFill>
                <a:effectLst/>
                <a:latin typeface="+mn-lt"/>
                <a:ea typeface="+mn-ea"/>
                <a:cs typeface="+mn-cs"/>
              </a:rPr>
              <a:t>The access methods depend on the object storage implementation as well as the file type.</a:t>
            </a:r>
          </a:p>
          <a:p>
            <a:r>
              <a:rPr lang="en-US" sz="1200" kern="1200" dirty="0">
                <a:solidFill>
                  <a:schemeClr val="tx1"/>
                </a:solidFill>
                <a:effectLst/>
                <a:latin typeface="+mn-lt"/>
                <a:ea typeface="+mn-ea"/>
                <a:cs typeface="+mn-cs"/>
              </a:rPr>
              <a:t>Open-source object storage tends to track very tightly with S3.  So, strategies and SAS capabilities that work on S3 also tend to work with them.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 </a:t>
            </a:r>
          </a:p>
        </p:txBody>
      </p:sp>
      <p:sp>
        <p:nvSpPr>
          <p:cNvPr id="4" name="Slide Number Placeholder 3">
            <a:extLst>
              <a:ext uri="{FF2B5EF4-FFF2-40B4-BE49-F238E27FC236}">
                <a16:creationId xmlns:a16="http://schemas.microsoft.com/office/drawing/2014/main" id="{E49F86CD-4A9B-666E-3E42-52AEBBBD3F63}"/>
              </a:ext>
            </a:extLst>
          </p:cNvPr>
          <p:cNvSpPr>
            <a:spLocks noGrp="1"/>
          </p:cNvSpPr>
          <p:nvPr>
            <p:ph type="sldNum" sz="quarter" idx="5"/>
          </p:nvPr>
        </p:nvSpPr>
        <p:spPr/>
        <p:txBody>
          <a:bodyPr/>
          <a:lstStyle/>
          <a:p>
            <a:fld id="{F7DDC6B0-C0A9-4F84-B99E-6096397203E4}" type="slidenum">
              <a:rPr lang="en-US" smtClean="0"/>
              <a:t>4</a:t>
            </a:fld>
            <a:endParaRPr lang="en-US"/>
          </a:p>
        </p:txBody>
      </p:sp>
    </p:spTree>
    <p:extLst>
      <p:ext uri="{BB962C8B-B14F-4D97-AF65-F5344CB8AC3E}">
        <p14:creationId xmlns:p14="http://schemas.microsoft.com/office/powerpoint/2010/main" val="27095129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F30674-096A-6928-6F44-1F7E3763E40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F30D948-5333-504E-B42C-C63D0AF2F98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1083DD4-3EC4-06CC-6925-D4F44C70EC15}"/>
              </a:ext>
            </a:extLst>
          </p:cNvPr>
          <p:cNvSpPr>
            <a:spLocks noGrp="1"/>
          </p:cNvSpPr>
          <p:nvPr>
            <p:ph type="body" idx="1"/>
          </p:nvPr>
        </p:nvSpPr>
        <p:spPr/>
        <p:txBody>
          <a:bodyPr/>
          <a:lstStyle/>
          <a:p>
            <a:r>
              <a:rPr lang="en-US" dirty="0"/>
              <a:t>Object storage can hold any data file type including JSON, XML, CSV, SAS datasets, parquet, orc, images files, and so forth.</a:t>
            </a:r>
          </a:p>
          <a:p>
            <a:r>
              <a:rPr lang="en-US" dirty="0"/>
              <a:t>There are access strategies that work with all file types and all object storage implementations like using PROC HTTP.</a:t>
            </a:r>
          </a:p>
          <a:p>
            <a:r>
              <a:rPr lang="en-US" dirty="0"/>
              <a:t>There are also strategies that only work with specific file types and/or specific implementations like the ORC Libname engine.</a:t>
            </a:r>
          </a:p>
        </p:txBody>
      </p:sp>
      <p:sp>
        <p:nvSpPr>
          <p:cNvPr id="4" name="Slide Number Placeholder 3">
            <a:extLst>
              <a:ext uri="{FF2B5EF4-FFF2-40B4-BE49-F238E27FC236}">
                <a16:creationId xmlns:a16="http://schemas.microsoft.com/office/drawing/2014/main" id="{A3420D84-7339-2435-FA7E-93A2CBB4E3AE}"/>
              </a:ext>
            </a:extLst>
          </p:cNvPr>
          <p:cNvSpPr>
            <a:spLocks noGrp="1"/>
          </p:cNvSpPr>
          <p:nvPr>
            <p:ph type="sldNum" sz="quarter" idx="5"/>
          </p:nvPr>
        </p:nvSpPr>
        <p:spPr/>
        <p:txBody>
          <a:bodyPr/>
          <a:lstStyle/>
          <a:p>
            <a:fld id="{F7DDC6B0-C0A9-4F84-B99E-6096397203E4}" type="slidenum">
              <a:rPr lang="en-US" smtClean="0"/>
              <a:t>5</a:t>
            </a:fld>
            <a:endParaRPr lang="en-US"/>
          </a:p>
        </p:txBody>
      </p:sp>
    </p:spTree>
    <p:extLst>
      <p:ext uri="{BB962C8B-B14F-4D97-AF65-F5344CB8AC3E}">
        <p14:creationId xmlns:p14="http://schemas.microsoft.com/office/powerpoint/2010/main" val="24282996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A9E380-74FA-37FF-4C06-BC63ED82D4D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E962E7E-CC73-9015-A7A0-C0648382DC8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85E2A3F-8736-1D58-33AF-B62175AA330C}"/>
              </a:ext>
            </a:extLst>
          </p:cNvPr>
          <p:cNvSpPr>
            <a:spLocks noGrp="1"/>
          </p:cNvSpPr>
          <p:nvPr>
            <p:ph type="body" idx="1"/>
          </p:nvPr>
        </p:nvSpPr>
        <p:spPr/>
        <p:txBody>
          <a:bodyPr/>
          <a:lstStyle/>
          <a:p>
            <a:r>
              <a:rPr lang="en-US" sz="1200" kern="1200" dirty="0">
                <a:solidFill>
                  <a:schemeClr val="tx1"/>
                </a:solidFill>
                <a:effectLst/>
                <a:latin typeface="+mn-lt"/>
                <a:ea typeface="+mn-ea"/>
                <a:cs typeface="+mn-cs"/>
              </a:rPr>
              <a:t>For some file types like its own native SAS datasets, SAS requires a POSIX-compliant file system to achieve the full functionality of the SAS Compute Server and CAS.  Think of the different ways SAS can access SAS datasets, in sequence, random access (DATA Step POINT option), subset (WHERE option), via index (KEY option, and even for modification in place (MODIFY statement). </a:t>
            </a:r>
          </a:p>
          <a:p>
            <a:r>
              <a:rPr lang="en-US" sz="1200" kern="1200" dirty="0">
                <a:solidFill>
                  <a:schemeClr val="tx1"/>
                </a:solidFill>
                <a:effectLst/>
                <a:latin typeface="+mn-lt"/>
                <a:ea typeface="+mn-ea"/>
                <a:cs typeface="+mn-cs"/>
              </a:rPr>
              <a:t>Object storage does not provide POSIX file system APIs, by design.  Object storage provides REST APIs for reads, writes, and other actions.</a:t>
            </a:r>
          </a:p>
          <a:p>
            <a:r>
              <a:rPr lang="en-US" sz="1200" kern="1200" dirty="0">
                <a:solidFill>
                  <a:schemeClr val="tx1"/>
                </a:solidFill>
                <a:effectLst/>
                <a:latin typeface="+mn-lt"/>
                <a:ea typeface="+mn-ea"/>
                <a:cs typeface="+mn-cs"/>
              </a:rPr>
              <a:t>However, each major object storage vendor, alongside a host of 3</a:t>
            </a:r>
            <a:r>
              <a:rPr lang="en-US" sz="1200" kern="1200" baseline="30000" dirty="0">
                <a:solidFill>
                  <a:schemeClr val="tx1"/>
                </a:solidFill>
                <a:effectLst/>
                <a:latin typeface="+mn-lt"/>
                <a:ea typeface="+mn-ea"/>
                <a:cs typeface="+mn-cs"/>
              </a:rPr>
              <a:t>rd </a:t>
            </a:r>
            <a:r>
              <a:rPr lang="en-US" sz="1200" kern="1200" dirty="0">
                <a:solidFill>
                  <a:schemeClr val="tx1"/>
                </a:solidFill>
                <a:effectLst/>
                <a:latin typeface="+mn-lt"/>
                <a:ea typeface="+mn-ea"/>
                <a:cs typeface="+mn-cs"/>
              </a:rPr>
              <a:t>party and open-source options, now provides tools that translate the native object storage REST API calls into POSIX API calls.</a:t>
            </a:r>
          </a:p>
          <a:p>
            <a:r>
              <a:rPr lang="en-US" sz="1200" kern="1200" dirty="0">
                <a:solidFill>
                  <a:schemeClr val="tx1"/>
                </a:solidFill>
                <a:effectLst/>
                <a:latin typeface="+mn-lt"/>
                <a:ea typeface="+mn-ea"/>
                <a:cs typeface="+mn-cs"/>
              </a:rPr>
              <a:t>So, files on object storage can now be fully utilized by SAS as traditional Linux files. </a:t>
            </a:r>
          </a:p>
          <a:p>
            <a:r>
              <a:rPr lang="en-US" sz="1200" kern="1200" dirty="0">
                <a:solidFill>
                  <a:schemeClr val="tx1"/>
                </a:solidFill>
                <a:effectLst/>
                <a:latin typeface="+mn-lt"/>
                <a:ea typeface="+mn-ea"/>
                <a:cs typeface="+mn-cs"/>
              </a:rPr>
              <a:t>Considerations and methods can be found within several SAS Communities posts as well as the cloud platform’s documentation.</a:t>
            </a:r>
          </a:p>
          <a:p>
            <a:r>
              <a:rPr lang="en-US" sz="1200" kern="1200" dirty="0">
                <a:solidFill>
                  <a:schemeClr val="tx1"/>
                </a:solidFill>
                <a:effectLst/>
                <a:latin typeface="+mn-lt"/>
                <a:ea typeface="+mn-ea"/>
                <a:cs typeface="+mn-cs"/>
              </a:rPr>
              <a:t>Once mounted, object storage files will be accessible like local Linux files, with higher latency of course.</a:t>
            </a:r>
          </a:p>
          <a:p>
            <a:r>
              <a:rPr lang="en-US" sz="1200" kern="1200" dirty="0">
                <a:solidFill>
                  <a:schemeClr val="tx1"/>
                </a:solidFill>
                <a:effectLst/>
                <a:latin typeface="+mn-lt"/>
                <a:ea typeface="+mn-ea"/>
                <a:cs typeface="+mn-cs"/>
              </a:rPr>
              <a:t>See Viya’s V9 Engine and CAS Path Data Source documentation for the current list of local file types available and thus on object storage through these mechanisms.</a:t>
            </a:r>
          </a:p>
        </p:txBody>
      </p:sp>
      <p:sp>
        <p:nvSpPr>
          <p:cNvPr id="4" name="Slide Number Placeholder 3">
            <a:extLst>
              <a:ext uri="{FF2B5EF4-FFF2-40B4-BE49-F238E27FC236}">
                <a16:creationId xmlns:a16="http://schemas.microsoft.com/office/drawing/2014/main" id="{CD68BE3E-7508-F590-8D39-5170F7FC45D6}"/>
              </a:ext>
            </a:extLst>
          </p:cNvPr>
          <p:cNvSpPr>
            <a:spLocks noGrp="1"/>
          </p:cNvSpPr>
          <p:nvPr>
            <p:ph type="sldNum" sz="quarter" idx="5"/>
          </p:nvPr>
        </p:nvSpPr>
        <p:spPr/>
        <p:txBody>
          <a:bodyPr/>
          <a:lstStyle/>
          <a:p>
            <a:fld id="{F7DDC6B0-C0A9-4F84-B99E-6096397203E4}" type="slidenum">
              <a:rPr lang="en-US" smtClean="0"/>
              <a:t>6</a:t>
            </a:fld>
            <a:endParaRPr lang="en-US"/>
          </a:p>
        </p:txBody>
      </p:sp>
    </p:spTree>
    <p:extLst>
      <p:ext uri="{BB962C8B-B14F-4D97-AF65-F5344CB8AC3E}">
        <p14:creationId xmlns:p14="http://schemas.microsoft.com/office/powerpoint/2010/main" val="39642333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B2BBF14-5944-43EF-8E37-EE2BB36CC7A1}" type="slidenum">
              <a:rPr lang="en-US" smtClean="0"/>
              <a:t>7</a:t>
            </a:fld>
            <a:endParaRPr lang="en-US"/>
          </a:p>
        </p:txBody>
      </p:sp>
    </p:spTree>
    <p:extLst>
      <p:ext uri="{BB962C8B-B14F-4D97-AF65-F5344CB8AC3E}">
        <p14:creationId xmlns:p14="http://schemas.microsoft.com/office/powerpoint/2010/main" val="31492912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2EC955-410E-86F1-176E-BA9D942EA7E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9CC81F2-8F7A-D013-4F95-563FE266952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5E9E2FE-2FE3-9219-1C10-F5842901B234}"/>
              </a:ext>
            </a:extLst>
          </p:cNvPr>
          <p:cNvSpPr>
            <a:spLocks noGrp="1"/>
          </p:cNvSpPr>
          <p:nvPr>
            <p:ph type="body" idx="1"/>
          </p:nvPr>
        </p:nvSpPr>
        <p:spPr/>
        <p:txBody>
          <a:bodyPr/>
          <a:lstStyle/>
          <a:p>
            <a:r>
              <a:rPr lang="en-US" dirty="0"/>
              <a:t>SAS also offers integration with DuckDB which can access several file types on different object storage directly.</a:t>
            </a:r>
          </a:p>
          <a:p>
            <a:r>
              <a:rPr lang="en-US" dirty="0"/>
              <a:t>This opens up direct access to some newer file types like Iceberg and delta lake files.</a:t>
            </a:r>
          </a:p>
          <a:p>
            <a:r>
              <a:rPr lang="en-US" dirty="0"/>
              <a:t>The libname syntax shown demonstrates Azure ADLS2 access.  GCP access is also possible as well as S3.</a:t>
            </a:r>
          </a:p>
          <a:p>
            <a:r>
              <a:rPr lang="en-US" dirty="0"/>
              <a:t>DuckDB integration is a powerful addition to SAS’ capabilities and differentiates SAS from competitors by opening SAS to additional platforms and file types.</a:t>
            </a:r>
          </a:p>
        </p:txBody>
      </p:sp>
      <p:sp>
        <p:nvSpPr>
          <p:cNvPr id="4" name="Slide Number Placeholder 3">
            <a:extLst>
              <a:ext uri="{FF2B5EF4-FFF2-40B4-BE49-F238E27FC236}">
                <a16:creationId xmlns:a16="http://schemas.microsoft.com/office/drawing/2014/main" id="{089EFA7B-940B-DA9F-3DF1-11AF87A68F24}"/>
              </a:ext>
            </a:extLst>
          </p:cNvPr>
          <p:cNvSpPr>
            <a:spLocks noGrp="1"/>
          </p:cNvSpPr>
          <p:nvPr>
            <p:ph type="sldNum" sz="quarter" idx="5"/>
          </p:nvPr>
        </p:nvSpPr>
        <p:spPr/>
        <p:txBody>
          <a:bodyPr/>
          <a:lstStyle/>
          <a:p>
            <a:fld id="{F7DDC6B0-C0A9-4F84-B99E-6096397203E4}" type="slidenum">
              <a:rPr lang="en-US" smtClean="0"/>
              <a:t>8</a:t>
            </a:fld>
            <a:endParaRPr lang="en-US"/>
          </a:p>
        </p:txBody>
      </p:sp>
    </p:spTree>
    <p:extLst>
      <p:ext uri="{BB962C8B-B14F-4D97-AF65-F5344CB8AC3E}">
        <p14:creationId xmlns:p14="http://schemas.microsoft.com/office/powerpoint/2010/main" val="5818720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CD326C-2B79-5C5F-A566-482C9B337F6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68B4CCC-E803-0FA1-9805-533974684DC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6C3D253-9C88-E6F2-C8EF-5EFC0F554D8C}"/>
              </a:ext>
            </a:extLst>
          </p:cNvPr>
          <p:cNvSpPr>
            <a:spLocks noGrp="1"/>
          </p:cNvSpPr>
          <p:nvPr>
            <p:ph type="body" idx="1"/>
          </p:nvPr>
        </p:nvSpPr>
        <p:spPr/>
        <p:txBody>
          <a:bodyPr/>
          <a:lstStyle/>
          <a:p>
            <a:r>
              <a:rPr lang="en-US" dirty="0"/>
              <a:t>SAS can access some file types like parquet directly from certain object storage platforms.</a:t>
            </a:r>
          </a:p>
          <a:p>
            <a:r>
              <a:rPr lang="en-US" dirty="0"/>
              <a:t>The fie types listed can be accessed directly from object storage using SAS libraries and CAS libraries.</a:t>
            </a:r>
          </a:p>
          <a:p>
            <a:r>
              <a:rPr lang="en-US" dirty="0"/>
              <a:t>Parquet and, to a lesser extent, ORC are particularly valued because of their high compression rates as well as their intelligent storage structures which can be leveraged for minimal I/O and fast processing.</a:t>
            </a:r>
          </a:p>
          <a:p>
            <a:r>
              <a:rPr lang="en-US" dirty="0"/>
              <a:t>These file types have their own SAS/ACCESS engines allowing direct access on several popular object storage implementations.</a:t>
            </a:r>
          </a:p>
          <a:p>
            <a:r>
              <a:rPr lang="en-US" dirty="0"/>
              <a:t>Check the ORC and Parquet Engines section of the SAS Viya Platform Programming documentation for the latest capabilities.</a:t>
            </a:r>
          </a:p>
          <a:p>
            <a:endParaRPr lang="en-US" dirty="0"/>
          </a:p>
        </p:txBody>
      </p:sp>
      <p:sp>
        <p:nvSpPr>
          <p:cNvPr id="4" name="Slide Number Placeholder 3">
            <a:extLst>
              <a:ext uri="{FF2B5EF4-FFF2-40B4-BE49-F238E27FC236}">
                <a16:creationId xmlns:a16="http://schemas.microsoft.com/office/drawing/2014/main" id="{472408D1-B92A-6AB5-8AA4-38ABCD7B41B3}"/>
              </a:ext>
            </a:extLst>
          </p:cNvPr>
          <p:cNvSpPr>
            <a:spLocks noGrp="1"/>
          </p:cNvSpPr>
          <p:nvPr>
            <p:ph type="sldNum" sz="quarter" idx="5"/>
          </p:nvPr>
        </p:nvSpPr>
        <p:spPr/>
        <p:txBody>
          <a:bodyPr/>
          <a:lstStyle/>
          <a:p>
            <a:fld id="{F7DDC6B0-C0A9-4F84-B99E-6096397203E4}" type="slidenum">
              <a:rPr lang="en-US" smtClean="0"/>
              <a:t>9</a:t>
            </a:fld>
            <a:endParaRPr lang="en-US"/>
          </a:p>
        </p:txBody>
      </p:sp>
    </p:spTree>
    <p:extLst>
      <p:ext uri="{BB962C8B-B14F-4D97-AF65-F5344CB8AC3E}">
        <p14:creationId xmlns:p14="http://schemas.microsoft.com/office/powerpoint/2010/main" val="39543658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D67251-2989-12FC-9B8E-F4FA95F54BF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AA99D7D-D763-BC61-7639-42CE639C897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A5B025A-3103-EE68-97EA-96710AA791C3}"/>
              </a:ext>
            </a:extLst>
          </p:cNvPr>
          <p:cNvSpPr>
            <a:spLocks noGrp="1"/>
          </p:cNvSpPr>
          <p:nvPr>
            <p:ph type="body" idx="1"/>
          </p:nvPr>
        </p:nvSpPr>
        <p:spPr/>
        <p:txBody>
          <a:bodyPr/>
          <a:lstStyle/>
          <a:p>
            <a:r>
              <a:rPr lang="en-US" sz="1200" kern="1200" dirty="0">
                <a:solidFill>
                  <a:schemeClr val="tx1"/>
                </a:solidFill>
                <a:effectLst/>
                <a:latin typeface="+mn-lt"/>
                <a:ea typeface="+mn-ea"/>
                <a:cs typeface="+mn-cs"/>
              </a:rPr>
              <a:t>Even without a mount, Viya can still access any file from object storage by simply copying it, temporarily, to a local file system and processing it from there.</a:t>
            </a:r>
          </a:p>
          <a:p>
            <a:r>
              <a:rPr lang="en-US" sz="1200" kern="1200" dirty="0">
                <a:solidFill>
                  <a:schemeClr val="tx1"/>
                </a:solidFill>
                <a:effectLst/>
                <a:latin typeface="+mn-lt"/>
                <a:ea typeface="+mn-ea"/>
                <a:cs typeface="+mn-cs"/>
              </a:rPr>
              <a:t>Transferring files to the Compute and/or CAS servers’ local storage not only makes them readable but often provides processing speeds orders of magnitudes higher than what could be achieved from direct Object storage or NFS aided access.</a:t>
            </a:r>
          </a:p>
          <a:p>
            <a:r>
              <a:rPr lang="en-US" sz="1200" kern="1200" dirty="0">
                <a:solidFill>
                  <a:schemeClr val="tx1"/>
                </a:solidFill>
                <a:effectLst/>
                <a:latin typeface="+mn-lt"/>
                <a:ea typeface="+mn-ea"/>
                <a:cs typeface="+mn-cs"/>
              </a:rPr>
              <a:t>So, it can be a good strategy whether direct reads are capable from object storage or not.</a:t>
            </a:r>
          </a:p>
          <a:p>
            <a:r>
              <a:rPr lang="en-US" sz="1200" kern="1200" dirty="0">
                <a:solidFill>
                  <a:schemeClr val="tx1"/>
                </a:solidFill>
                <a:effectLst/>
                <a:latin typeface="+mn-lt"/>
                <a:ea typeface="+mn-ea"/>
                <a:cs typeface="+mn-cs"/>
              </a:rPr>
              <a:t>SAS has numerous strategies for transferring files including dedicated procedures like Proc S3, general procedures like Proc HTTP, as well as statements like FCOPY and the SAS File statement.</a:t>
            </a:r>
          </a:p>
          <a:p>
            <a:r>
              <a:rPr lang="en-US" sz="1200" kern="1200" dirty="0">
                <a:solidFill>
                  <a:schemeClr val="tx1"/>
                </a:solidFill>
                <a:effectLst/>
                <a:latin typeface="+mn-lt"/>
                <a:ea typeface="+mn-ea"/>
                <a:cs typeface="+mn-cs"/>
              </a:rPr>
              <a:t>As with other strategies presented earlier, SAS provides SAS Studio Flow steps as well as pre-built SAS macros for each file type on each object storage type.  </a:t>
            </a:r>
          </a:p>
          <a:p>
            <a:r>
              <a:rPr lang="en-US" sz="1200" kern="1200" dirty="0">
                <a:solidFill>
                  <a:schemeClr val="tx1"/>
                </a:solidFill>
                <a:effectLst/>
                <a:latin typeface="+mn-lt"/>
                <a:ea typeface="+mn-ea"/>
                <a:cs typeface="+mn-cs"/>
              </a:rPr>
              <a:t>So, developers don’t have to remember or research each file access method.  They can simply drag the step into their flow or call the appropriate macro with the required attributes, and the appropriate SAS code will be generated to access the files.</a:t>
            </a:r>
          </a:p>
          <a:p>
            <a:endParaRPr lang="en-US" sz="1200" kern="1200" dirty="0">
              <a:solidFill>
                <a:schemeClr val="tx1"/>
              </a:solidFill>
              <a:effectLst/>
              <a:latin typeface="+mn-lt"/>
              <a:ea typeface="+mn-ea"/>
              <a:cs typeface="+mn-cs"/>
            </a:endParaRPr>
          </a:p>
        </p:txBody>
      </p:sp>
      <p:sp>
        <p:nvSpPr>
          <p:cNvPr id="4" name="Slide Number Placeholder 3">
            <a:extLst>
              <a:ext uri="{FF2B5EF4-FFF2-40B4-BE49-F238E27FC236}">
                <a16:creationId xmlns:a16="http://schemas.microsoft.com/office/drawing/2014/main" id="{BDEBA164-2D6F-8576-35D1-1BC04BD260BE}"/>
              </a:ext>
            </a:extLst>
          </p:cNvPr>
          <p:cNvSpPr>
            <a:spLocks noGrp="1"/>
          </p:cNvSpPr>
          <p:nvPr>
            <p:ph type="sldNum" sz="quarter" idx="5"/>
          </p:nvPr>
        </p:nvSpPr>
        <p:spPr/>
        <p:txBody>
          <a:bodyPr/>
          <a:lstStyle/>
          <a:p>
            <a:fld id="{F7DDC6B0-C0A9-4F84-B99E-6096397203E4}" type="slidenum">
              <a:rPr lang="en-US" smtClean="0"/>
              <a:t>10</a:t>
            </a:fld>
            <a:endParaRPr lang="en-US"/>
          </a:p>
        </p:txBody>
      </p:sp>
    </p:spTree>
    <p:extLst>
      <p:ext uri="{BB962C8B-B14F-4D97-AF65-F5344CB8AC3E}">
        <p14:creationId xmlns:p14="http://schemas.microsoft.com/office/powerpoint/2010/main" val="12126795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2.xml"/></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1.xml"/></Relationships>
</file>

<file path=ppt/slideLayouts/_rels/slideLayout100.xml.rels><?xml version="1.0" encoding="UTF-8" standalone="yes"?>
<Relationships xmlns="http://schemas.openxmlformats.org/package/2006/relationships"><Relationship Id="rId2" Type="http://schemas.openxmlformats.org/officeDocument/2006/relationships/slideMaster" Target="../slideMasters/slideMaster8.xml"/><Relationship Id="rId1" Type="http://schemas.openxmlformats.org/officeDocument/2006/relationships/tags" Target="../tags/tag94.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1.svg"/><Relationship Id="rId2" Type="http://schemas.openxmlformats.org/officeDocument/2006/relationships/slideMaster" Target="../slideMasters/slideMaster9.xml"/><Relationship Id="rId1" Type="http://schemas.openxmlformats.org/officeDocument/2006/relationships/tags" Target="../tags/tag96.xml"/><Relationship Id="rId6" Type="http://schemas.openxmlformats.org/officeDocument/2006/relationships/image" Target="../media/image20.png"/><Relationship Id="rId5" Type="http://schemas.openxmlformats.org/officeDocument/2006/relationships/image" Target="../media/image11.svg"/><Relationship Id="rId4" Type="http://schemas.openxmlformats.org/officeDocument/2006/relationships/image" Target="../media/image10.png"/></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2.png"/><Relationship Id="rId1" Type="http://schemas.openxmlformats.org/officeDocument/2006/relationships/slideMaster" Target="../slideMasters/slideMaster9.xml"/><Relationship Id="rId4" Type="http://schemas.openxmlformats.org/officeDocument/2006/relationships/image" Target="../media/image11.svg"/></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2.png"/><Relationship Id="rId1" Type="http://schemas.openxmlformats.org/officeDocument/2006/relationships/slideMaster" Target="../slideMasters/slideMaster9.xml"/><Relationship Id="rId4" Type="http://schemas.openxmlformats.org/officeDocument/2006/relationships/image" Target="../media/image11.svg"/></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2.png"/><Relationship Id="rId1" Type="http://schemas.openxmlformats.org/officeDocument/2006/relationships/slideMaster" Target="../slideMasters/slideMaster9.xml"/><Relationship Id="rId4" Type="http://schemas.openxmlformats.org/officeDocument/2006/relationships/image" Target="../media/image11.svg"/></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2.png"/><Relationship Id="rId1" Type="http://schemas.openxmlformats.org/officeDocument/2006/relationships/slideMaster" Target="../slideMasters/slideMaster9.xml"/><Relationship Id="rId4" Type="http://schemas.openxmlformats.org/officeDocument/2006/relationships/image" Target="../media/image11.svg"/></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slideMaster" Target="../slideMasters/slideMaster9.xml"/><Relationship Id="rId1" Type="http://schemas.openxmlformats.org/officeDocument/2006/relationships/tags" Target="../tags/tag97.xml"/><Relationship Id="rId5" Type="http://schemas.openxmlformats.org/officeDocument/2006/relationships/image" Target="../media/image11.svg"/><Relationship Id="rId4" Type="http://schemas.openxmlformats.org/officeDocument/2006/relationships/image" Target="../media/image10.png"/></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Master" Target="../slideMasters/slideMaster9.xml"/><Relationship Id="rId1" Type="http://schemas.openxmlformats.org/officeDocument/2006/relationships/tags" Target="../tags/tag98.xml"/><Relationship Id="rId4" Type="http://schemas.openxmlformats.org/officeDocument/2006/relationships/image" Target="../media/image11.svg"/></Relationships>
</file>

<file path=ppt/slideLayouts/_rels/slideLayout108.xml.rels><?xml version="1.0" encoding="UTF-8" standalone="yes"?>
<Relationships xmlns="http://schemas.openxmlformats.org/package/2006/relationships"><Relationship Id="rId2" Type="http://schemas.openxmlformats.org/officeDocument/2006/relationships/slideMaster" Target="../slideMasters/slideMaster9.xml"/><Relationship Id="rId1" Type="http://schemas.openxmlformats.org/officeDocument/2006/relationships/tags" Target="../tags/tag99.xml"/></Relationships>
</file>

<file path=ppt/slideLayouts/_rels/slideLayout109.xml.rels><?xml version="1.0" encoding="UTF-8" standalone="yes"?>
<Relationships xmlns="http://schemas.openxmlformats.org/package/2006/relationships"><Relationship Id="rId2" Type="http://schemas.openxmlformats.org/officeDocument/2006/relationships/slideMaster" Target="../slideMasters/slideMaster9.xml"/><Relationship Id="rId1" Type="http://schemas.openxmlformats.org/officeDocument/2006/relationships/tags" Target="../tags/tag100.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12.xml"/></Relationships>
</file>

<file path=ppt/slideLayouts/_rels/slideLayout110.xml.rels><?xml version="1.0" encoding="UTF-8" standalone="yes"?>
<Relationships xmlns="http://schemas.openxmlformats.org/package/2006/relationships"><Relationship Id="rId2" Type="http://schemas.openxmlformats.org/officeDocument/2006/relationships/slideMaster" Target="../slideMasters/slideMaster9.xml"/><Relationship Id="rId1" Type="http://schemas.openxmlformats.org/officeDocument/2006/relationships/tags" Target="../tags/tag101.xml"/></Relationships>
</file>

<file path=ppt/slideLayouts/_rels/slideLayout111.xml.rels><?xml version="1.0" encoding="UTF-8" standalone="yes"?>
<Relationships xmlns="http://schemas.openxmlformats.org/package/2006/relationships"><Relationship Id="rId2" Type="http://schemas.openxmlformats.org/officeDocument/2006/relationships/slideMaster" Target="../slideMasters/slideMaster9.xml"/><Relationship Id="rId1" Type="http://schemas.openxmlformats.org/officeDocument/2006/relationships/tags" Target="../tags/tag102.xml"/></Relationships>
</file>

<file path=ppt/slideLayouts/_rels/slideLayout112.xml.rels><?xml version="1.0" encoding="UTF-8" standalone="yes"?>
<Relationships xmlns="http://schemas.openxmlformats.org/package/2006/relationships"><Relationship Id="rId2" Type="http://schemas.openxmlformats.org/officeDocument/2006/relationships/slideMaster" Target="../slideMasters/slideMaster9.xml"/><Relationship Id="rId1" Type="http://schemas.openxmlformats.org/officeDocument/2006/relationships/tags" Target="../tags/tag103.xml"/></Relationships>
</file>

<file path=ppt/slideLayouts/_rels/slideLayout113.xml.rels><?xml version="1.0" encoding="UTF-8" standalone="yes"?>
<Relationships xmlns="http://schemas.openxmlformats.org/package/2006/relationships"><Relationship Id="rId2" Type="http://schemas.openxmlformats.org/officeDocument/2006/relationships/slideMaster" Target="../slideMasters/slideMaster9.xml"/><Relationship Id="rId1" Type="http://schemas.openxmlformats.org/officeDocument/2006/relationships/tags" Target="../tags/tag104.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Master" Target="../slideMasters/slideMaster9.xml"/><Relationship Id="rId1" Type="http://schemas.openxmlformats.org/officeDocument/2006/relationships/tags" Target="../tags/tag105.xml"/><Relationship Id="rId4" Type="http://schemas.openxmlformats.org/officeDocument/2006/relationships/image" Target="../media/image11.svg"/></Relationships>
</file>

<file path=ppt/slideLayouts/_rels/slideLayout115.xml.rels><?xml version="1.0" encoding="UTF-8" standalone="yes"?>
<Relationships xmlns="http://schemas.openxmlformats.org/package/2006/relationships"><Relationship Id="rId2" Type="http://schemas.openxmlformats.org/officeDocument/2006/relationships/slideMaster" Target="../slideMasters/slideMaster9.xml"/><Relationship Id="rId1" Type="http://schemas.openxmlformats.org/officeDocument/2006/relationships/tags" Target="../tags/tag106.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Master" Target="../slideMasters/slideMaster9.xml"/><Relationship Id="rId1" Type="http://schemas.openxmlformats.org/officeDocument/2006/relationships/tags" Target="../tags/tag107.xml"/><Relationship Id="rId4" Type="http://schemas.openxmlformats.org/officeDocument/2006/relationships/image" Target="../media/image11.sv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2.xml"/><Relationship Id="rId1" Type="http://schemas.openxmlformats.org/officeDocument/2006/relationships/tags" Target="../tags/tag14.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2.xml"/><Relationship Id="rId1" Type="http://schemas.openxmlformats.org/officeDocument/2006/relationships/tags" Target="../tags/tag15.xml"/></Relationships>
</file>

<file path=ppt/slideLayouts/_rels/slideLayout19.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16.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20.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17.xml"/></Relationships>
</file>

<file path=ppt/slideLayouts/_rels/slideLayout21.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18.xml"/></Relationships>
</file>

<file path=ppt/slideLayouts/_rels/slideLayout22.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19.xml"/></Relationships>
</file>

<file path=ppt/slideLayouts/_rels/slideLayout23.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0.xml"/></Relationships>
</file>

<file path=ppt/slideLayouts/_rels/slideLayout24.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2.xml"/><Relationship Id="rId1" Type="http://schemas.openxmlformats.org/officeDocument/2006/relationships/tags" Target="../tags/tag22.xml"/></Relationships>
</file>

<file path=ppt/slideLayouts/_rels/slideLayout26.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3.xml"/></Relationships>
</file>

<file path=ppt/slideLayouts/_rels/slideLayout27.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26.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27.xml"/></Relationships>
</file>

<file path=ppt/slideLayouts/_rels/slideLayout3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8.xml"/></Relationships>
</file>

<file path=ppt/slideLayouts/_rels/slideLayout3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9.xml"/></Relationships>
</file>

<file path=ppt/slideLayouts/_rels/slideLayout3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0.xml"/></Relationships>
</file>

<file path=ppt/slideLayouts/_rels/slideLayout35.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1.xml"/></Relationships>
</file>

<file path=ppt/slideLayouts/_rels/slideLayout36.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2.xml"/></Relationships>
</file>

<file path=ppt/slideLayouts/_rels/slideLayout37.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3.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34.xml"/></Relationships>
</file>

<file path=ppt/slideLayouts/_rels/slideLayout3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5.xml"/></Relationships>
</file>

<file path=ppt/slideLayouts/_rels/slideLayout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4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6.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4.xml"/><Relationship Id="rId1" Type="http://schemas.openxmlformats.org/officeDocument/2006/relationships/tags" Target="../tags/tag38.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4.xml"/><Relationship Id="rId1" Type="http://schemas.openxmlformats.org/officeDocument/2006/relationships/tags" Target="../tags/tag39.xml"/></Relationships>
</file>

<file path=ppt/slideLayouts/_rels/slideLayout45.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40.xml"/></Relationships>
</file>

<file path=ppt/slideLayouts/_rels/slideLayout46.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41.xml"/></Relationships>
</file>

<file path=ppt/slideLayouts/_rels/slideLayout47.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42.xml"/></Relationships>
</file>

<file path=ppt/slideLayouts/_rels/slideLayout48.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43.xml"/></Relationships>
</file>

<file path=ppt/slideLayouts/_rels/slideLayout49.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44.xml"/></Relationships>
</file>

<file path=ppt/slideLayouts/_rels/slideLayout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6.xml"/></Relationships>
</file>

<file path=ppt/slideLayouts/_rels/slideLayout50.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45.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4.xml"/><Relationship Id="rId1" Type="http://schemas.openxmlformats.org/officeDocument/2006/relationships/tags" Target="../tags/tag46.xml"/></Relationships>
</file>

<file path=ppt/slideLayouts/_rels/slideLayout52.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47.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4.xml"/><Relationship Id="rId1" Type="http://schemas.openxmlformats.org/officeDocument/2006/relationships/tags" Target="../tags/tag4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5.xml"/><Relationship Id="rId1" Type="http://schemas.openxmlformats.org/officeDocument/2006/relationships/tags" Target="../tags/tag50.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5.xml"/><Relationship Id="rId1" Type="http://schemas.openxmlformats.org/officeDocument/2006/relationships/tags" Target="../tags/tag51.xml"/></Relationships>
</file>

<file path=ppt/slideLayouts/_rels/slideLayout58.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52.xml"/></Relationships>
</file>

<file path=ppt/slideLayouts/_rels/slideLayout59.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53.xml"/></Relationships>
</file>

<file path=ppt/slideLayouts/_rels/slideLayout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60.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54.xml"/></Relationships>
</file>

<file path=ppt/slideLayouts/_rels/slideLayout61.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55.xml"/></Relationships>
</file>

<file path=ppt/slideLayouts/_rels/slideLayout62.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56.xml"/></Relationships>
</file>

<file path=ppt/slideLayouts/_rels/slideLayout63.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57.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5.xml"/><Relationship Id="rId1" Type="http://schemas.openxmlformats.org/officeDocument/2006/relationships/tags" Target="../tags/tag58.xml"/></Relationships>
</file>

<file path=ppt/slideLayouts/_rels/slideLayout65.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59.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5.xml"/><Relationship Id="rId1" Type="http://schemas.openxmlformats.org/officeDocument/2006/relationships/tags" Target="../tags/tag6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6.xml"/><Relationship Id="rId1" Type="http://schemas.openxmlformats.org/officeDocument/2006/relationships/tags" Target="../tags/tag62.xml"/></Relationships>
</file>

<file path=ppt/slideLayouts/_rels/slideLayout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8.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6.xml"/><Relationship Id="rId1" Type="http://schemas.openxmlformats.org/officeDocument/2006/relationships/tags" Target="../tags/tag63.xml"/></Relationships>
</file>

<file path=ppt/slideLayouts/_rels/slideLayout71.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ags" Target="../tags/tag64.xml"/></Relationships>
</file>

<file path=ppt/slideLayouts/_rels/slideLayout72.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ags" Target="../tags/tag65.xml"/></Relationships>
</file>

<file path=ppt/slideLayouts/_rels/slideLayout73.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ags" Target="../tags/tag66.xml"/></Relationships>
</file>

<file path=ppt/slideLayouts/_rels/slideLayout74.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ags" Target="../tags/tag67.xml"/></Relationships>
</file>

<file path=ppt/slideLayouts/_rels/slideLayout75.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ags" Target="../tags/tag68.xml"/></Relationships>
</file>

<file path=ppt/slideLayouts/_rels/slideLayout76.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ags" Target="../tags/tag69.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6.xml"/><Relationship Id="rId1" Type="http://schemas.openxmlformats.org/officeDocument/2006/relationships/tags" Target="../tags/tag70.xml"/></Relationships>
</file>

<file path=ppt/slideLayouts/_rels/slideLayout78.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ags" Target="../tags/tag71.xml"/></Relationships>
</file>

<file path=ppt/slideLayouts/_rels/slideLayout79.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ags" Target="../tags/tag72.xml"/></Relationships>
</file>

<file path=ppt/slideLayouts/_rels/slideLayout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9.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Master" Target="../slideMasters/slideMaster7.xml"/><Relationship Id="rId1" Type="http://schemas.openxmlformats.org/officeDocument/2006/relationships/tags" Target="../tags/tag74.xml"/><Relationship Id="rId5" Type="http://schemas.openxmlformats.org/officeDocument/2006/relationships/image" Target="../media/image11.svg"/><Relationship Id="rId4" Type="http://schemas.openxmlformats.org/officeDocument/2006/relationships/image" Target="../media/image10.png"/></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7.xml"/><Relationship Id="rId1" Type="http://schemas.openxmlformats.org/officeDocument/2006/relationships/tags" Target="../tags/tag75.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slideLayouts/_rels/slideLayout82.xml.rels><?xml version="1.0" encoding="UTF-8" standalone="yes"?>
<Relationships xmlns="http://schemas.openxmlformats.org/package/2006/relationships"><Relationship Id="rId2" Type="http://schemas.openxmlformats.org/officeDocument/2006/relationships/slideMaster" Target="../slideMasters/slideMaster7.xml"/><Relationship Id="rId1" Type="http://schemas.openxmlformats.org/officeDocument/2006/relationships/tags" Target="../tags/tag76.xml"/></Relationships>
</file>

<file path=ppt/slideLayouts/_rels/slideLayout83.xml.rels><?xml version="1.0" encoding="UTF-8" standalone="yes"?>
<Relationships xmlns="http://schemas.openxmlformats.org/package/2006/relationships"><Relationship Id="rId2" Type="http://schemas.openxmlformats.org/officeDocument/2006/relationships/slideMaster" Target="../slideMasters/slideMaster7.xml"/><Relationship Id="rId1" Type="http://schemas.openxmlformats.org/officeDocument/2006/relationships/tags" Target="../tags/tag77.xml"/></Relationships>
</file>

<file path=ppt/slideLayouts/_rels/slideLayout84.xml.rels><?xml version="1.0" encoding="UTF-8" standalone="yes"?>
<Relationships xmlns="http://schemas.openxmlformats.org/package/2006/relationships"><Relationship Id="rId2" Type="http://schemas.openxmlformats.org/officeDocument/2006/relationships/slideMaster" Target="../slideMasters/slideMaster7.xml"/><Relationship Id="rId1" Type="http://schemas.openxmlformats.org/officeDocument/2006/relationships/tags" Target="../tags/tag78.xml"/></Relationships>
</file>

<file path=ppt/slideLayouts/_rels/slideLayout85.xml.rels><?xml version="1.0" encoding="UTF-8" standalone="yes"?>
<Relationships xmlns="http://schemas.openxmlformats.org/package/2006/relationships"><Relationship Id="rId2" Type="http://schemas.openxmlformats.org/officeDocument/2006/relationships/slideMaster" Target="../slideMasters/slideMaster7.xml"/><Relationship Id="rId1" Type="http://schemas.openxmlformats.org/officeDocument/2006/relationships/tags" Target="../tags/tag79.xml"/></Relationships>
</file>

<file path=ppt/slideLayouts/_rels/slideLayout86.xml.rels><?xml version="1.0" encoding="UTF-8" standalone="yes"?>
<Relationships xmlns="http://schemas.openxmlformats.org/package/2006/relationships"><Relationship Id="rId2" Type="http://schemas.openxmlformats.org/officeDocument/2006/relationships/slideMaster" Target="../slideMasters/slideMaster7.xml"/><Relationship Id="rId1" Type="http://schemas.openxmlformats.org/officeDocument/2006/relationships/tags" Target="../tags/tag80.xml"/></Relationships>
</file>

<file path=ppt/slideLayouts/_rels/slideLayout87.xml.rels><?xml version="1.0" encoding="UTF-8" standalone="yes"?>
<Relationships xmlns="http://schemas.openxmlformats.org/package/2006/relationships"><Relationship Id="rId2" Type="http://schemas.openxmlformats.org/officeDocument/2006/relationships/slideMaster" Target="../slideMasters/slideMaster7.xml"/><Relationship Id="rId1" Type="http://schemas.openxmlformats.org/officeDocument/2006/relationships/tags" Target="../tags/tag81.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7.xml"/><Relationship Id="rId1" Type="http://schemas.openxmlformats.org/officeDocument/2006/relationships/tags" Target="../tags/tag82.xml"/><Relationship Id="rId4" Type="http://schemas.openxmlformats.org/officeDocument/2006/relationships/image" Target="../media/image16.svg"/></Relationships>
</file>

<file path=ppt/slideLayouts/_rels/slideLayout89.xml.rels><?xml version="1.0" encoding="UTF-8" standalone="yes"?>
<Relationships xmlns="http://schemas.openxmlformats.org/package/2006/relationships"><Relationship Id="rId2" Type="http://schemas.openxmlformats.org/officeDocument/2006/relationships/slideMaster" Target="../slideMasters/slideMaster7.xml"/><Relationship Id="rId1" Type="http://schemas.openxmlformats.org/officeDocument/2006/relationships/tags" Target="../tags/tag83.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10.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7.xml"/><Relationship Id="rId1" Type="http://schemas.openxmlformats.org/officeDocument/2006/relationships/tags" Target="../tags/tag84.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2.xml.rels><?xml version="1.0" encoding="UTF-8" standalone="yes"?>
<Relationships xmlns="http://schemas.openxmlformats.org/package/2006/relationships"><Relationship Id="rId2" Type="http://schemas.openxmlformats.org/officeDocument/2006/relationships/slideMaster" Target="../slideMasters/slideMaster7.xml"/><Relationship Id="rId1" Type="http://schemas.openxmlformats.org/officeDocument/2006/relationships/tags" Target="../tags/tag85.xml"/></Relationships>
</file>

<file path=ppt/slideLayouts/_rels/slideLayout93.xml.rels><?xml version="1.0" encoding="UTF-8" standalone="yes"?>
<Relationships xmlns="http://schemas.openxmlformats.org/package/2006/relationships"><Relationship Id="rId2" Type="http://schemas.openxmlformats.org/officeDocument/2006/relationships/slideMaster" Target="../slideMasters/slideMaster8.xml"/><Relationship Id="rId1" Type="http://schemas.openxmlformats.org/officeDocument/2006/relationships/tags" Target="../tags/tag87.xml"/></Relationships>
</file>

<file path=ppt/slideLayouts/_rels/slideLayout94.xml.rels><?xml version="1.0" encoding="UTF-8" standalone="yes"?>
<Relationships xmlns="http://schemas.openxmlformats.org/package/2006/relationships"><Relationship Id="rId2" Type="http://schemas.openxmlformats.org/officeDocument/2006/relationships/slideMaster" Target="../slideMasters/slideMaster8.xml"/><Relationship Id="rId1" Type="http://schemas.openxmlformats.org/officeDocument/2006/relationships/tags" Target="../tags/tag88.xml"/></Relationships>
</file>

<file path=ppt/slideLayouts/_rels/slideLayout95.xml.rels><?xml version="1.0" encoding="UTF-8" standalone="yes"?>
<Relationships xmlns="http://schemas.openxmlformats.org/package/2006/relationships"><Relationship Id="rId2" Type="http://schemas.openxmlformats.org/officeDocument/2006/relationships/slideMaster" Target="../slideMasters/slideMaster8.xml"/><Relationship Id="rId1" Type="http://schemas.openxmlformats.org/officeDocument/2006/relationships/tags" Target="../tags/tag89.xml"/></Relationships>
</file>

<file path=ppt/slideLayouts/_rels/slideLayout96.xml.rels><?xml version="1.0" encoding="UTF-8" standalone="yes"?>
<Relationships xmlns="http://schemas.openxmlformats.org/package/2006/relationships"><Relationship Id="rId2" Type="http://schemas.openxmlformats.org/officeDocument/2006/relationships/slideMaster" Target="../slideMasters/slideMaster8.xml"/><Relationship Id="rId1" Type="http://schemas.openxmlformats.org/officeDocument/2006/relationships/tags" Target="../tags/tag90.xml"/></Relationships>
</file>

<file path=ppt/slideLayouts/_rels/slideLayout97.xml.rels><?xml version="1.0" encoding="UTF-8" standalone="yes"?>
<Relationships xmlns="http://schemas.openxmlformats.org/package/2006/relationships"><Relationship Id="rId2" Type="http://schemas.openxmlformats.org/officeDocument/2006/relationships/slideMaster" Target="../slideMasters/slideMaster8.xml"/><Relationship Id="rId1" Type="http://schemas.openxmlformats.org/officeDocument/2006/relationships/tags" Target="../tags/tag91.xml"/></Relationships>
</file>

<file path=ppt/slideLayouts/_rels/slideLayout98.xml.rels><?xml version="1.0" encoding="UTF-8" standalone="yes"?>
<Relationships xmlns="http://schemas.openxmlformats.org/package/2006/relationships"><Relationship Id="rId2" Type="http://schemas.openxmlformats.org/officeDocument/2006/relationships/slideMaster" Target="../slideMasters/slideMaster8.xml"/><Relationship Id="rId1" Type="http://schemas.openxmlformats.org/officeDocument/2006/relationships/tags" Target="../tags/tag92.xml"/></Relationships>
</file>

<file path=ppt/slideLayouts/_rels/slideLayout99.xml.rels><?xml version="1.0" encoding="UTF-8" standalone="yes"?>
<Relationships xmlns="http://schemas.openxmlformats.org/package/2006/relationships"><Relationship Id="rId2" Type="http://schemas.openxmlformats.org/officeDocument/2006/relationships/slideMaster" Target="../slideMasters/slideMaster8.xml"/><Relationship Id="rId1" Type="http://schemas.openxmlformats.org/officeDocument/2006/relationships/tags" Target="../tags/tag93.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SAS - Title">
    <p:bg>
      <p:bgPr>
        <a:solidFill>
          <a:schemeClr val="bg2"/>
        </a:solidFill>
        <a:effectLst/>
      </p:bgPr>
    </p:bg>
    <p:spTree>
      <p:nvGrpSpPr>
        <p:cNvPr id="1" name=""/>
        <p:cNvGrpSpPr/>
        <p:nvPr/>
      </p:nvGrpSpPr>
      <p:grpSpPr>
        <a:xfrm>
          <a:off x="0" y="0"/>
          <a:ext cx="0" cy="0"/>
          <a:chOff x="0" y="0"/>
          <a:chExt cx="0" cy="0"/>
        </a:xfrm>
      </p:grpSpPr>
      <p:pic>
        <p:nvPicPr>
          <p:cNvPr id="6" name="Innovate Logo">
            <a:extLst>
              <a:ext uri="{FF2B5EF4-FFF2-40B4-BE49-F238E27FC236}">
                <a16:creationId xmlns:a16="http://schemas.microsoft.com/office/drawing/2014/main" id="{1F1FD6A3-53F9-5AA7-7099-CFD8CF29E43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156618" y="5562716"/>
            <a:ext cx="2573871" cy="615553"/>
          </a:xfrm>
          <a:prstGeom prst="rect">
            <a:avLst/>
          </a:prstGeom>
        </p:spPr>
      </p:pic>
      <p:sp>
        <p:nvSpPr>
          <p:cNvPr id="7" name="Title Placeholder 1">
            <a:extLst>
              <a:ext uri="{FF2B5EF4-FFF2-40B4-BE49-F238E27FC236}">
                <a16:creationId xmlns:a16="http://schemas.microsoft.com/office/drawing/2014/main" id="{0B679E91-B2F1-7013-ED34-D7763B653081}"/>
              </a:ext>
            </a:extLst>
          </p:cNvPr>
          <p:cNvSpPr>
            <a:spLocks noGrp="1"/>
          </p:cNvSpPr>
          <p:nvPr>
            <p:ph type="title" hasCustomPrompt="1"/>
          </p:nvPr>
        </p:nvSpPr>
        <p:spPr>
          <a:xfrm>
            <a:off x="834954" y="1890117"/>
            <a:ext cx="10518846" cy="923330"/>
          </a:xfrm>
          <a:prstGeom prst="rect">
            <a:avLst/>
          </a:prstGeom>
        </p:spPr>
        <p:txBody>
          <a:bodyPr vert="horz" wrap="square" lIns="0" tIns="0" rIns="0" bIns="182880" rtlCol="0" anchor="b" anchorCtr="0">
            <a:spAutoFit/>
          </a:bodyPr>
          <a:lstStyle>
            <a:lvl1pPr>
              <a:lnSpc>
                <a:spcPct val="100000"/>
              </a:lnSpc>
              <a:spcBef>
                <a:spcPts val="400"/>
              </a:spcBef>
              <a:defRPr sz="4800">
                <a:solidFill>
                  <a:schemeClr val="bg1"/>
                </a:solidFill>
              </a:defRPr>
            </a:lvl1pPr>
          </a:lstStyle>
          <a:p>
            <a:r>
              <a:rPr lang="en-US" dirty="0"/>
              <a:t>Click to Add Slideshow Title</a:t>
            </a:r>
          </a:p>
        </p:txBody>
      </p:sp>
      <p:sp>
        <p:nvSpPr>
          <p:cNvPr id="14" name="Text Placeholder 13">
            <a:extLst>
              <a:ext uri="{FF2B5EF4-FFF2-40B4-BE49-F238E27FC236}">
                <a16:creationId xmlns:a16="http://schemas.microsoft.com/office/drawing/2014/main" id="{2A390F57-72E5-BAC5-624C-175BE96B8516}"/>
              </a:ext>
            </a:extLst>
          </p:cNvPr>
          <p:cNvSpPr>
            <a:spLocks noGrp="1"/>
          </p:cNvSpPr>
          <p:nvPr>
            <p:ph type="body" sz="quarter" idx="10" hasCustomPrompt="1"/>
          </p:nvPr>
        </p:nvSpPr>
        <p:spPr>
          <a:xfrm>
            <a:off x="834954" y="2813447"/>
            <a:ext cx="10518846" cy="615553"/>
          </a:xfrm>
        </p:spPr>
        <p:txBody>
          <a:bodyPr wrap="square">
            <a:noAutofit/>
          </a:bodyPr>
          <a:lstStyle>
            <a:lvl1pPr marL="0" indent="0">
              <a:lnSpc>
                <a:spcPct val="100000"/>
              </a:lnSpc>
              <a:spcBef>
                <a:spcPts val="400"/>
              </a:spcBef>
              <a:buNone/>
              <a:defRPr sz="3200">
                <a:solidFill>
                  <a:schemeClr val="accent3"/>
                </a:solidFill>
              </a:defRPr>
            </a:lvl1pPr>
            <a:lvl2pPr marL="243852" indent="0">
              <a:buNone/>
              <a:defRPr>
                <a:solidFill>
                  <a:schemeClr val="accent3"/>
                </a:solidFill>
              </a:defRPr>
            </a:lvl2pPr>
            <a:lvl3pPr marL="487704" indent="0">
              <a:buNone/>
              <a:defRPr>
                <a:solidFill>
                  <a:schemeClr val="accent3"/>
                </a:solidFill>
              </a:defRPr>
            </a:lvl3pPr>
            <a:lvl4pPr marL="1371669" indent="0">
              <a:buNone/>
              <a:defRPr>
                <a:solidFill>
                  <a:schemeClr val="accent3"/>
                </a:solidFill>
              </a:defRPr>
            </a:lvl4pPr>
            <a:lvl5pPr marL="1828891" indent="0">
              <a:buNone/>
              <a:defRPr>
                <a:solidFill>
                  <a:schemeClr val="accent3"/>
                </a:solidFill>
              </a:defRPr>
            </a:lvl5pPr>
          </a:lstStyle>
          <a:p>
            <a:pPr lvl="0"/>
            <a:r>
              <a:rPr lang="en-US" dirty="0"/>
              <a:t>Click to Add Slideshow Subtitle</a:t>
            </a:r>
          </a:p>
        </p:txBody>
      </p:sp>
      <p:sp>
        <p:nvSpPr>
          <p:cNvPr id="16" name="Text Placeholder 15">
            <a:extLst>
              <a:ext uri="{FF2B5EF4-FFF2-40B4-BE49-F238E27FC236}">
                <a16:creationId xmlns:a16="http://schemas.microsoft.com/office/drawing/2014/main" id="{30273A50-3E84-0E24-0D4A-64F939D590FA}"/>
              </a:ext>
            </a:extLst>
          </p:cNvPr>
          <p:cNvSpPr>
            <a:spLocks noGrp="1"/>
          </p:cNvSpPr>
          <p:nvPr>
            <p:ph type="body" sz="quarter" idx="11" hasCustomPrompt="1"/>
          </p:nvPr>
        </p:nvSpPr>
        <p:spPr>
          <a:xfrm>
            <a:off x="834955" y="5517985"/>
            <a:ext cx="8082481" cy="705015"/>
          </a:xfrm>
        </p:spPr>
        <p:txBody>
          <a:bodyPr wrap="square" anchor="ctr" anchorCtr="0">
            <a:noAutofit/>
          </a:bodyPr>
          <a:lstStyle>
            <a:lvl1pPr marL="0" indent="0">
              <a:lnSpc>
                <a:spcPct val="100000"/>
              </a:lnSpc>
              <a:spcBef>
                <a:spcPts val="400"/>
              </a:spcBef>
              <a:buNone/>
              <a:defRPr sz="1867">
                <a:solidFill>
                  <a:schemeClr val="accent3"/>
                </a:solidFill>
              </a:defRPr>
            </a:lvl1pPr>
            <a:lvl2pPr marL="243852" indent="0">
              <a:buNone/>
              <a:defRPr sz="1467">
                <a:solidFill>
                  <a:schemeClr val="accent3"/>
                </a:solidFill>
              </a:defRPr>
            </a:lvl2pPr>
            <a:lvl3pPr marL="487704" indent="0">
              <a:buNone/>
              <a:defRPr sz="1400">
                <a:solidFill>
                  <a:schemeClr val="accent3"/>
                </a:solidFill>
              </a:defRPr>
            </a:lvl3pPr>
            <a:lvl4pPr marL="1371669" indent="0">
              <a:buNone/>
              <a:defRPr sz="1333">
                <a:solidFill>
                  <a:schemeClr val="accent3"/>
                </a:solidFill>
              </a:defRPr>
            </a:lvl4pPr>
            <a:lvl5pPr marL="1828891" indent="0">
              <a:buNone/>
              <a:defRPr sz="1333">
                <a:solidFill>
                  <a:schemeClr val="accent3"/>
                </a:solidFill>
              </a:defRPr>
            </a:lvl5pPr>
          </a:lstStyle>
          <a:p>
            <a:pPr lvl="0"/>
            <a:r>
              <a:rPr lang="en-US" dirty="0"/>
              <a:t>Click to Add Presenter Info</a:t>
            </a:r>
          </a:p>
        </p:txBody>
      </p:sp>
      <p:sp>
        <p:nvSpPr>
          <p:cNvPr id="2" name="TextBox 4">
            <a:extLst>
              <a:ext uri="{FF2B5EF4-FFF2-40B4-BE49-F238E27FC236}">
                <a16:creationId xmlns:a16="http://schemas.microsoft.com/office/drawing/2014/main" id="{02810261-653A-EE01-B432-69C750290EFB}"/>
              </a:ext>
            </a:extLst>
          </p:cNvPr>
          <p:cNvSpPr txBox="1"/>
          <p:nvPr/>
        </p:nvSpPr>
        <p:spPr>
          <a:xfrm>
            <a:off x="834955" y="6539393"/>
            <a:ext cx="3352800" cy="194990"/>
          </a:xfrm>
          <a:prstGeom prst="rect">
            <a:avLst/>
          </a:prstGeom>
          <a:noFill/>
        </p:spPr>
        <p:txBody>
          <a:bodyPr wrap="square" lIns="0" anchor="b" anchorCtr="0">
            <a:spAutoFit/>
          </a:bodyPr>
          <a:lstStyle/>
          <a:p>
            <a:pPr marL="0" marR="0" lvl="0" indent="0" algn="l" defTabSz="365769" rtl="0" eaLnBrk="0" fontAlgn="auto" latinLnBrk="0" hangingPunct="0">
              <a:lnSpc>
                <a:spcPct val="100000"/>
              </a:lnSpc>
              <a:spcBef>
                <a:spcPts val="0"/>
              </a:spcBef>
              <a:spcAft>
                <a:spcPts val="0"/>
              </a:spcAft>
              <a:buClrTx/>
              <a:buSzTx/>
              <a:buFontTx/>
              <a:buNone/>
              <a:tabLst/>
              <a:defRPr/>
            </a:pPr>
            <a:r>
              <a:rPr kumimoji="0" lang="en-US" sz="667" b="0" i="0" u="none" strike="noStrike" kern="300" cap="none" spc="67" normalizeH="0" baseline="0" noProof="0">
                <a:ln>
                  <a:noFill/>
                </a:ln>
                <a:solidFill>
                  <a:schemeClr val="accent3"/>
                </a:solidFill>
                <a:effectLst/>
                <a:uLnTx/>
                <a:uFillTx/>
                <a:latin typeface="Anova Light" panose="020B0403020203020204" pitchFamily="34" charset="0"/>
                <a:ea typeface="Anova Bold" panose="020B0703020203020204" pitchFamily="34" charset="0"/>
                <a:cs typeface="Anova Light" panose="020B0403020203020204" pitchFamily="34" charset="0"/>
              </a:rPr>
              <a:t>Copyright © SAS Institute Inc. All rights reserved.</a:t>
            </a:r>
          </a:p>
        </p:txBody>
      </p:sp>
    </p:spTree>
    <p:custDataLst>
      <p:tags r:id="rId1"/>
    </p:custDataLst>
    <p:extLst>
      <p:ext uri="{BB962C8B-B14F-4D97-AF65-F5344CB8AC3E}">
        <p14:creationId xmlns:p14="http://schemas.microsoft.com/office/powerpoint/2010/main" val="32508919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extLst>
    <p:ext uri="{DCECCB84-F9BA-43D5-87BE-67443E8EF086}">
      <p15:sldGuideLst xmlns:p15="http://schemas.microsoft.com/office/powerpoint/2012/main">
        <p15:guide id="1" orient="horz" pos="3240">
          <p15:clr>
            <a:srgbClr val="FBAE40"/>
          </p15:clr>
        </p15:guide>
        <p15:guide id="2" pos="57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SAS - Blank - White">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22537080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SAS - Video Only">
    <p:bg>
      <p:bgPr>
        <a:solidFill>
          <a:schemeClr val="tx1"/>
        </a:solidFill>
        <a:effectLst/>
      </p:bgPr>
    </p:bg>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7381705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preserve="1" userDrawn="1">
  <p:cSld name="Holding Slide">
    <p:bg>
      <p:bgPr>
        <a:blipFill dpi="0" rotWithShape="1">
          <a:blip r:embed="rId3"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3470BBB7-79D9-CE43-C3D3-1E043968D0FD}"/>
              </a:ext>
            </a:extLst>
          </p:cNvPr>
          <p:cNvPicPr>
            <a:picLocks noChangeAspect="1"/>
          </p:cNvPicPr>
          <p:nvPr userDrawn="1"/>
        </p:nvPicPr>
        <p:blipFill>
          <a:blip r:embed="rId4">
            <a:extLst>
              <a:ext uri="{96DAC541-7B7A-43D3-8B79-37D633B846F1}">
                <asvg:svgBlip xmlns:asvg="http://schemas.microsoft.com/office/drawing/2016/SVG/main" r:embed="rId5"/>
              </a:ext>
            </a:extLst>
          </a:blip>
          <a:srcRect/>
          <a:stretch/>
        </p:blipFill>
        <p:spPr>
          <a:xfrm>
            <a:off x="859346" y="2061952"/>
            <a:ext cx="5199149" cy="1211923"/>
          </a:xfrm>
          <a:prstGeom prst="rect">
            <a:avLst/>
          </a:prstGeom>
        </p:spPr>
      </p:pic>
      <p:sp>
        <p:nvSpPr>
          <p:cNvPr id="8" name="Text Placeholder 7">
            <a:extLst>
              <a:ext uri="{FF2B5EF4-FFF2-40B4-BE49-F238E27FC236}">
                <a16:creationId xmlns:a16="http://schemas.microsoft.com/office/drawing/2014/main" id="{1C6B876B-FD1E-CF72-8D35-DEA002CD6AE3}"/>
              </a:ext>
            </a:extLst>
          </p:cNvPr>
          <p:cNvSpPr>
            <a:spLocks noGrp="1"/>
          </p:cNvSpPr>
          <p:nvPr>
            <p:ph type="body" sz="quarter" idx="10" hasCustomPrompt="1"/>
          </p:nvPr>
        </p:nvSpPr>
        <p:spPr>
          <a:xfrm>
            <a:off x="859346" y="1429522"/>
            <a:ext cx="4724400" cy="246453"/>
          </a:xfrm>
        </p:spPr>
        <p:txBody>
          <a:bodyPr>
            <a:noAutofit/>
          </a:bodyPr>
          <a:lstStyle>
            <a:lvl1pPr marL="0" indent="0">
              <a:buNone/>
              <a:defRPr>
                <a:solidFill>
                  <a:schemeClr val="bg1"/>
                </a:solidFill>
              </a:defRPr>
            </a:lvl1pPr>
          </a:lstStyle>
          <a:p>
            <a:pPr lvl="0"/>
            <a:r>
              <a:rPr lang="en-US" dirty="0"/>
              <a:t>MONTH # | CITY, COUNTRY</a:t>
            </a:r>
          </a:p>
        </p:txBody>
      </p:sp>
      <p:sp>
        <p:nvSpPr>
          <p:cNvPr id="9" name="TextBox 8">
            <a:extLst>
              <a:ext uri="{FF2B5EF4-FFF2-40B4-BE49-F238E27FC236}">
                <a16:creationId xmlns:a16="http://schemas.microsoft.com/office/drawing/2014/main" id="{A882BA00-D06C-1853-BE08-38F4AC20D9B5}"/>
              </a:ext>
            </a:extLst>
          </p:cNvPr>
          <p:cNvSpPr txBox="1"/>
          <p:nvPr userDrawn="1"/>
        </p:nvSpPr>
        <p:spPr>
          <a:xfrm>
            <a:off x="859347" y="3659851"/>
            <a:ext cx="5319107" cy="574644"/>
          </a:xfrm>
          <a:prstGeom prst="rect">
            <a:avLst/>
          </a:prstGeom>
          <a:noFill/>
        </p:spPr>
        <p:txBody>
          <a:bodyPr wrap="square" lIns="0" tIns="0" rIns="0" bIns="0" rtlCol="0">
            <a:spAutoFit/>
          </a:bodyPr>
          <a:lstStyle/>
          <a:p>
            <a:pPr algn="l"/>
            <a:r>
              <a:rPr lang="en-US" sz="1867" spc="0" baseline="0" dirty="0">
                <a:solidFill>
                  <a:schemeClr val="accent3"/>
                </a:solidFill>
              </a:rPr>
              <a:t>The data and AI experience for business leaders, technical users and SAS Partners</a:t>
            </a:r>
          </a:p>
        </p:txBody>
      </p:sp>
      <p:sp>
        <p:nvSpPr>
          <p:cNvPr id="10" name="Text Placeholder 7">
            <a:extLst>
              <a:ext uri="{FF2B5EF4-FFF2-40B4-BE49-F238E27FC236}">
                <a16:creationId xmlns:a16="http://schemas.microsoft.com/office/drawing/2014/main" id="{8443ABA2-24BB-F38C-7CC9-443738C78250}"/>
              </a:ext>
            </a:extLst>
          </p:cNvPr>
          <p:cNvSpPr>
            <a:spLocks noGrp="1"/>
          </p:cNvSpPr>
          <p:nvPr>
            <p:ph type="body" sz="quarter" idx="11" hasCustomPrompt="1"/>
          </p:nvPr>
        </p:nvSpPr>
        <p:spPr>
          <a:xfrm>
            <a:off x="859346" y="4497116"/>
            <a:ext cx="5319107" cy="954040"/>
          </a:xfrm>
        </p:spPr>
        <p:txBody>
          <a:bodyPr>
            <a:normAutofit/>
          </a:bodyPr>
          <a:lstStyle>
            <a:lvl1pPr marL="0" indent="0">
              <a:lnSpc>
                <a:spcPct val="100000"/>
              </a:lnSpc>
              <a:buNone/>
              <a:defRPr>
                <a:solidFill>
                  <a:schemeClr val="bg1"/>
                </a:solidFill>
              </a:defRPr>
            </a:lvl1pPr>
          </a:lstStyle>
          <a:p>
            <a:pPr lvl="0"/>
            <a:r>
              <a:rPr lang="en-US" dirty="0"/>
              <a:t>Click to edit additional text</a:t>
            </a:r>
          </a:p>
        </p:txBody>
      </p:sp>
      <p:sp>
        <p:nvSpPr>
          <p:cNvPr id="12" name="Picture Placeholder 11">
            <a:extLst>
              <a:ext uri="{FF2B5EF4-FFF2-40B4-BE49-F238E27FC236}">
                <a16:creationId xmlns:a16="http://schemas.microsoft.com/office/drawing/2014/main" id="{F2C958C6-3F90-7A6E-B936-8842522CFB4E}"/>
              </a:ext>
            </a:extLst>
          </p:cNvPr>
          <p:cNvSpPr>
            <a:spLocks noGrp="1"/>
          </p:cNvSpPr>
          <p:nvPr>
            <p:ph type="pic" sz="quarter" idx="12" hasCustomPrompt="1"/>
          </p:nvPr>
        </p:nvSpPr>
        <p:spPr>
          <a:xfrm>
            <a:off x="7243111" y="708455"/>
            <a:ext cx="5634103" cy="5635196"/>
          </a:xfrm>
          <a:prstGeom prst="ellipse">
            <a:avLst/>
          </a:prstGeom>
          <a:solidFill>
            <a:schemeClr val="accent4"/>
          </a:solidFill>
          <a:effectLst>
            <a:outerShdw blurRad="88900" dist="88900" dir="5400000" algn="ctr" rotWithShape="0">
              <a:prstClr val="black">
                <a:alpha val="40000"/>
              </a:prstClr>
            </a:outerShdw>
          </a:effectLst>
        </p:spPr>
        <p:txBody>
          <a:bodyPr anchor="ctr" anchorCtr="0">
            <a:normAutofit/>
          </a:bodyPr>
          <a:lstStyle>
            <a:lvl1pPr marL="0" indent="0" algn="ctr">
              <a:buNone/>
              <a:defRPr sz="4000">
                <a:solidFill>
                  <a:schemeClr val="bg1"/>
                </a:solidFill>
              </a:defRPr>
            </a:lvl1pPr>
          </a:lstStyle>
          <a:p>
            <a:r>
              <a:rPr lang="en-US" dirty="0"/>
              <a:t>Click to edit location photo</a:t>
            </a:r>
          </a:p>
        </p:txBody>
      </p:sp>
      <p:sp>
        <p:nvSpPr>
          <p:cNvPr id="13" name="TextBox 12">
            <a:extLst>
              <a:ext uri="{FF2B5EF4-FFF2-40B4-BE49-F238E27FC236}">
                <a16:creationId xmlns:a16="http://schemas.microsoft.com/office/drawing/2014/main" id="{61163F06-F470-B416-5846-CDB872A57F71}"/>
              </a:ext>
            </a:extLst>
          </p:cNvPr>
          <p:cNvSpPr txBox="1"/>
          <p:nvPr userDrawn="1"/>
        </p:nvSpPr>
        <p:spPr>
          <a:xfrm>
            <a:off x="1749033" y="5796286"/>
            <a:ext cx="5319107" cy="287323"/>
          </a:xfrm>
          <a:prstGeom prst="rect">
            <a:avLst/>
          </a:prstGeom>
          <a:noFill/>
        </p:spPr>
        <p:txBody>
          <a:bodyPr wrap="square" lIns="0" tIns="0" rIns="0" bIns="0" rtlCol="0">
            <a:spAutoFit/>
          </a:bodyPr>
          <a:lstStyle/>
          <a:p>
            <a:pPr algn="l"/>
            <a:r>
              <a:rPr lang="en-US" sz="1867" spc="-67" baseline="0" dirty="0" err="1">
                <a:solidFill>
                  <a:schemeClr val="accent3"/>
                </a:solidFill>
              </a:rPr>
              <a:t>sas.com</a:t>
            </a:r>
            <a:r>
              <a:rPr lang="en-US" sz="1867" spc="-67" baseline="0" dirty="0">
                <a:solidFill>
                  <a:schemeClr val="accent3"/>
                </a:solidFill>
              </a:rPr>
              <a:t>/innovate-on-tour</a:t>
            </a:r>
          </a:p>
        </p:txBody>
      </p:sp>
      <p:pic>
        <p:nvPicPr>
          <p:cNvPr id="15" name="Picture 6">
            <a:extLst>
              <a:ext uri="{FF2B5EF4-FFF2-40B4-BE49-F238E27FC236}">
                <a16:creationId xmlns:a16="http://schemas.microsoft.com/office/drawing/2014/main" id="{C60E2E17-5C28-5EC5-CFB2-D5D47AA966C2}"/>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834955" y="5824938"/>
            <a:ext cx="741875" cy="307948"/>
          </a:xfrm>
          <a:prstGeom prst="rect">
            <a:avLst/>
          </a:prstGeom>
        </p:spPr>
      </p:pic>
    </p:spTree>
    <p:custDataLst>
      <p:tags r:id="rId1"/>
    </p:custDataLst>
    <p:extLst>
      <p:ext uri="{BB962C8B-B14F-4D97-AF65-F5344CB8AC3E}">
        <p14:creationId xmlns:p14="http://schemas.microsoft.com/office/powerpoint/2010/main" val="1921758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preserve="1" userDrawn="1">
  <p:cSld name="SAS - Speaker Intro Singl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Footer">
            <a:extLst>
              <a:ext uri="{FF2B5EF4-FFF2-40B4-BE49-F238E27FC236}">
                <a16:creationId xmlns:a16="http://schemas.microsoft.com/office/drawing/2014/main" id="{D4DF6D35-D899-DF4E-7229-703FCF78FF8B}"/>
              </a:ext>
            </a:extLst>
          </p:cNvPr>
          <p:cNvSpPr txBox="1"/>
          <p:nvPr userDrawn="1"/>
        </p:nvSpPr>
        <p:spPr>
          <a:xfrm>
            <a:off x="834955" y="6539393"/>
            <a:ext cx="3352800" cy="194990"/>
          </a:xfrm>
          <a:prstGeom prst="rect">
            <a:avLst/>
          </a:prstGeom>
          <a:noFill/>
        </p:spPr>
        <p:txBody>
          <a:bodyPr wrap="square" lIns="0" anchor="b" anchorCtr="0">
            <a:spAutoFit/>
          </a:bodyPr>
          <a:lstStyle/>
          <a:p>
            <a:pPr marL="0" marR="0" lvl="0" indent="0" algn="l" defTabSz="365769" rtl="0" eaLnBrk="0" fontAlgn="auto" latinLnBrk="0" hangingPunct="0">
              <a:lnSpc>
                <a:spcPct val="100000"/>
              </a:lnSpc>
              <a:spcBef>
                <a:spcPts val="0"/>
              </a:spcBef>
              <a:spcAft>
                <a:spcPts val="0"/>
              </a:spcAft>
              <a:buClrTx/>
              <a:buSzTx/>
              <a:buFontTx/>
              <a:buNone/>
              <a:tabLst/>
              <a:defRPr/>
            </a:pPr>
            <a:r>
              <a:rPr kumimoji="0" lang="en-US" sz="667" b="0" i="0" u="none" strike="noStrike" kern="300" cap="none" spc="67" normalizeH="0" baseline="0" noProof="0" dirty="0">
                <a:ln>
                  <a:noFill/>
                </a:ln>
                <a:solidFill>
                  <a:srgbClr val="FFFFFF"/>
                </a:solidFill>
                <a:effectLst/>
                <a:uLnTx/>
                <a:uFillTx/>
                <a:latin typeface="Anova Light" panose="020B0403020203020204" pitchFamily="34" charset="0"/>
                <a:ea typeface="Anova Bold" panose="020B0703020203020204" pitchFamily="34" charset="0"/>
                <a:cs typeface="Anova Light" panose="020B0403020203020204" pitchFamily="34" charset="0"/>
              </a:rPr>
              <a:t>Copyright © SAS Institute Inc. All rights reserved.</a:t>
            </a:r>
          </a:p>
        </p:txBody>
      </p:sp>
      <p:pic>
        <p:nvPicPr>
          <p:cNvPr id="4" name="Graphic 3">
            <a:extLst>
              <a:ext uri="{FF2B5EF4-FFF2-40B4-BE49-F238E27FC236}">
                <a16:creationId xmlns:a16="http://schemas.microsoft.com/office/drawing/2014/main" id="{C7A31567-BA47-6A70-E867-E1DFFBAE6BFB}"/>
              </a:ext>
            </a:extLst>
          </p:cNvPr>
          <p:cNvPicPr>
            <a:picLocks noChangeAspect="1"/>
          </p:cNvPicPr>
          <p:nvPr userDrawn="1"/>
        </p:nvPicPr>
        <p:blipFill>
          <a:blip r:embed="rId3">
            <a:extLst>
              <a:ext uri="{96DAC541-7B7A-43D3-8B79-37D633B846F1}">
                <asvg:svgBlip xmlns:asvg="http://schemas.microsoft.com/office/drawing/2016/SVG/main" r:embed="rId4"/>
              </a:ext>
            </a:extLst>
          </a:blip>
          <a:srcRect/>
          <a:stretch/>
        </p:blipFill>
        <p:spPr>
          <a:xfrm>
            <a:off x="10625571" y="6341413"/>
            <a:ext cx="1333743" cy="310896"/>
          </a:xfrm>
          <a:prstGeom prst="rect">
            <a:avLst/>
          </a:prstGeom>
        </p:spPr>
      </p:pic>
      <p:sp>
        <p:nvSpPr>
          <p:cNvPr id="5" name="TextBox 4">
            <a:extLst>
              <a:ext uri="{FF2B5EF4-FFF2-40B4-BE49-F238E27FC236}">
                <a16:creationId xmlns:a16="http://schemas.microsoft.com/office/drawing/2014/main" id="{8A91757C-FAF1-4644-A0AD-D11550C0E526}"/>
              </a:ext>
            </a:extLst>
          </p:cNvPr>
          <p:cNvSpPr txBox="1"/>
          <p:nvPr userDrawn="1"/>
        </p:nvSpPr>
        <p:spPr>
          <a:xfrm>
            <a:off x="834955" y="6395031"/>
            <a:ext cx="981038" cy="184666"/>
          </a:xfrm>
          <a:prstGeom prst="rect">
            <a:avLst/>
          </a:prstGeom>
          <a:noFill/>
        </p:spPr>
        <p:txBody>
          <a:bodyPr wrap="none" lIns="0" tIns="0" rIns="0" bIns="0" rtlCol="0">
            <a:spAutoFit/>
          </a:bodyPr>
          <a:lstStyle/>
          <a:p>
            <a:pPr algn="l"/>
            <a:r>
              <a:rPr lang="en-US" sz="1200" dirty="0">
                <a:solidFill>
                  <a:schemeClr val="bg1"/>
                </a:solidFill>
              </a:rPr>
              <a:t>#</a:t>
            </a:r>
            <a:r>
              <a:rPr lang="en-US" sz="1200" dirty="0" err="1">
                <a:solidFill>
                  <a:schemeClr val="bg1"/>
                </a:solidFill>
              </a:rPr>
              <a:t>SASInnovate</a:t>
            </a:r>
            <a:endParaRPr lang="en-US" sz="1200" dirty="0">
              <a:solidFill>
                <a:schemeClr val="bg1"/>
              </a:solidFill>
            </a:endParaRPr>
          </a:p>
        </p:txBody>
      </p:sp>
      <p:sp>
        <p:nvSpPr>
          <p:cNvPr id="7" name="Picture Placeholder 11">
            <a:extLst>
              <a:ext uri="{FF2B5EF4-FFF2-40B4-BE49-F238E27FC236}">
                <a16:creationId xmlns:a16="http://schemas.microsoft.com/office/drawing/2014/main" id="{E8F1E4AE-9626-FE14-687A-73B3899DE053}"/>
              </a:ext>
            </a:extLst>
          </p:cNvPr>
          <p:cNvSpPr>
            <a:spLocks noGrp="1"/>
          </p:cNvSpPr>
          <p:nvPr>
            <p:ph type="pic" sz="quarter" idx="12" hasCustomPrompt="1"/>
          </p:nvPr>
        </p:nvSpPr>
        <p:spPr>
          <a:xfrm>
            <a:off x="834955" y="1246882"/>
            <a:ext cx="4363388" cy="4364235"/>
          </a:xfrm>
          <a:prstGeom prst="ellipse">
            <a:avLst/>
          </a:prstGeom>
          <a:solidFill>
            <a:schemeClr val="accent4"/>
          </a:solidFill>
          <a:effectLst>
            <a:outerShdw blurRad="88900" dist="76200" dir="5400000" algn="ctr" rotWithShape="0">
              <a:prstClr val="black">
                <a:alpha val="40000"/>
              </a:prstClr>
            </a:outerShdw>
          </a:effectLst>
        </p:spPr>
        <p:txBody>
          <a:bodyPr anchor="ctr" anchorCtr="0">
            <a:normAutofit/>
          </a:bodyPr>
          <a:lstStyle>
            <a:lvl1pPr marL="0" indent="0" algn="ctr">
              <a:buNone/>
              <a:defRPr sz="4000">
                <a:solidFill>
                  <a:schemeClr val="bg1"/>
                </a:solidFill>
              </a:defRPr>
            </a:lvl1pPr>
          </a:lstStyle>
          <a:p>
            <a:r>
              <a:rPr lang="en-US" dirty="0"/>
              <a:t>Click to edit speaker photo</a:t>
            </a:r>
          </a:p>
        </p:txBody>
      </p:sp>
      <p:sp>
        <p:nvSpPr>
          <p:cNvPr id="8" name="Title Placeholder 1">
            <a:extLst>
              <a:ext uri="{FF2B5EF4-FFF2-40B4-BE49-F238E27FC236}">
                <a16:creationId xmlns:a16="http://schemas.microsoft.com/office/drawing/2014/main" id="{2C2C678D-8341-43F5-5F18-4D4982B7BDE3}"/>
              </a:ext>
            </a:extLst>
          </p:cNvPr>
          <p:cNvSpPr>
            <a:spLocks noGrp="1"/>
          </p:cNvSpPr>
          <p:nvPr>
            <p:ph type="title" hasCustomPrompt="1"/>
          </p:nvPr>
        </p:nvSpPr>
        <p:spPr>
          <a:xfrm>
            <a:off x="5700584" y="2690337"/>
            <a:ext cx="5656461" cy="738664"/>
          </a:xfrm>
          <a:prstGeom prst="rect">
            <a:avLst/>
          </a:prstGeom>
        </p:spPr>
        <p:txBody>
          <a:bodyPr vert="horz" wrap="square" lIns="0" tIns="0" rIns="0" bIns="182880" rtlCol="0" anchor="b" anchorCtr="0">
            <a:spAutoFit/>
          </a:bodyPr>
          <a:lstStyle>
            <a:lvl1pPr>
              <a:lnSpc>
                <a:spcPct val="90000"/>
              </a:lnSpc>
              <a:spcBef>
                <a:spcPts val="400"/>
              </a:spcBef>
              <a:defRPr sz="4000">
                <a:solidFill>
                  <a:schemeClr val="bg1"/>
                </a:solidFill>
              </a:defRPr>
            </a:lvl1pPr>
          </a:lstStyle>
          <a:p>
            <a:r>
              <a:rPr lang="en-US" dirty="0"/>
              <a:t>Click to edit title</a:t>
            </a:r>
          </a:p>
        </p:txBody>
      </p:sp>
      <p:sp>
        <p:nvSpPr>
          <p:cNvPr id="12" name="Text Placeholder 7">
            <a:extLst>
              <a:ext uri="{FF2B5EF4-FFF2-40B4-BE49-F238E27FC236}">
                <a16:creationId xmlns:a16="http://schemas.microsoft.com/office/drawing/2014/main" id="{3C5FD514-14EE-96FE-61F2-B2CF622F1E7E}"/>
              </a:ext>
            </a:extLst>
          </p:cNvPr>
          <p:cNvSpPr>
            <a:spLocks noGrp="1"/>
          </p:cNvSpPr>
          <p:nvPr>
            <p:ph type="body" sz="quarter" idx="11" hasCustomPrompt="1"/>
          </p:nvPr>
        </p:nvSpPr>
        <p:spPr>
          <a:xfrm>
            <a:off x="5700584" y="3671142"/>
            <a:ext cx="5656461" cy="332399"/>
          </a:xfrm>
        </p:spPr>
        <p:txBody>
          <a:bodyPr wrap="square">
            <a:spAutoFit/>
          </a:bodyPr>
          <a:lstStyle>
            <a:lvl1pPr marL="0" indent="0" algn="l">
              <a:lnSpc>
                <a:spcPct val="90000"/>
              </a:lnSpc>
              <a:spcBef>
                <a:spcPts val="0"/>
              </a:spcBef>
              <a:buNone/>
              <a:defRPr sz="2400">
                <a:solidFill>
                  <a:schemeClr val="bg1"/>
                </a:solidFill>
                <a:latin typeface="+mj-lt"/>
              </a:defRPr>
            </a:lvl1pPr>
          </a:lstStyle>
          <a:p>
            <a:pPr lvl="0"/>
            <a:r>
              <a:rPr lang="en-US" dirty="0"/>
              <a:t>INSERT SPEAKER NAME HERE</a:t>
            </a:r>
          </a:p>
        </p:txBody>
      </p:sp>
      <p:sp>
        <p:nvSpPr>
          <p:cNvPr id="13" name="Text Placeholder 7">
            <a:extLst>
              <a:ext uri="{FF2B5EF4-FFF2-40B4-BE49-F238E27FC236}">
                <a16:creationId xmlns:a16="http://schemas.microsoft.com/office/drawing/2014/main" id="{303CAE4E-53A4-584E-47DC-8E15652854A3}"/>
              </a:ext>
            </a:extLst>
          </p:cNvPr>
          <p:cNvSpPr>
            <a:spLocks noGrp="1"/>
          </p:cNvSpPr>
          <p:nvPr>
            <p:ph type="body" sz="quarter" idx="14" hasCustomPrompt="1"/>
          </p:nvPr>
        </p:nvSpPr>
        <p:spPr>
          <a:xfrm>
            <a:off x="5700584" y="4076860"/>
            <a:ext cx="5656461" cy="258532"/>
          </a:xfrm>
        </p:spPr>
        <p:txBody>
          <a:bodyPr wrap="square">
            <a:spAutoFit/>
          </a:bodyPr>
          <a:lstStyle>
            <a:lvl1pPr marL="0" indent="0" algn="l">
              <a:lnSpc>
                <a:spcPct val="90000"/>
              </a:lnSpc>
              <a:spcBef>
                <a:spcPts val="0"/>
              </a:spcBef>
              <a:buNone/>
              <a:defRPr sz="1867">
                <a:solidFill>
                  <a:schemeClr val="accent3"/>
                </a:solidFill>
                <a:latin typeface="+mn-lt"/>
              </a:defRPr>
            </a:lvl1pPr>
          </a:lstStyle>
          <a:p>
            <a:pPr lvl="0"/>
            <a:r>
              <a:rPr lang="en-US" dirty="0"/>
              <a:t>Insert speaker title here</a:t>
            </a:r>
          </a:p>
        </p:txBody>
      </p:sp>
    </p:spTree>
    <p:extLst>
      <p:ext uri="{BB962C8B-B14F-4D97-AF65-F5344CB8AC3E}">
        <p14:creationId xmlns:p14="http://schemas.microsoft.com/office/powerpoint/2010/main" val="667234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svg="http://schemas.microsoft.com/office/drawing/2016/SVG/main" xmlns:a14="http://schemas.microsoft.com/office/drawing/2010/main" xmlns:a16="http://schemas.microsoft.com/office/drawing/2014/main" xmlns="">
      <p:transition spd="med">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preserve="1" userDrawn="1">
  <p:cSld name="SAS - Speaker Intro Two">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Footer">
            <a:extLst>
              <a:ext uri="{FF2B5EF4-FFF2-40B4-BE49-F238E27FC236}">
                <a16:creationId xmlns:a16="http://schemas.microsoft.com/office/drawing/2014/main" id="{D4DF6D35-D899-DF4E-7229-703FCF78FF8B}"/>
              </a:ext>
            </a:extLst>
          </p:cNvPr>
          <p:cNvSpPr txBox="1"/>
          <p:nvPr userDrawn="1"/>
        </p:nvSpPr>
        <p:spPr>
          <a:xfrm>
            <a:off x="834955" y="6539393"/>
            <a:ext cx="3352800" cy="194990"/>
          </a:xfrm>
          <a:prstGeom prst="rect">
            <a:avLst/>
          </a:prstGeom>
          <a:noFill/>
        </p:spPr>
        <p:txBody>
          <a:bodyPr wrap="square" lIns="0" anchor="b" anchorCtr="0">
            <a:spAutoFit/>
          </a:bodyPr>
          <a:lstStyle/>
          <a:p>
            <a:pPr marL="0" marR="0" lvl="0" indent="0" algn="l" defTabSz="365769" rtl="0" eaLnBrk="0" fontAlgn="auto" latinLnBrk="0" hangingPunct="0">
              <a:lnSpc>
                <a:spcPct val="100000"/>
              </a:lnSpc>
              <a:spcBef>
                <a:spcPts val="0"/>
              </a:spcBef>
              <a:spcAft>
                <a:spcPts val="0"/>
              </a:spcAft>
              <a:buClrTx/>
              <a:buSzTx/>
              <a:buFontTx/>
              <a:buNone/>
              <a:tabLst/>
              <a:defRPr/>
            </a:pPr>
            <a:r>
              <a:rPr kumimoji="0" lang="en-US" sz="667" b="0" i="0" u="none" strike="noStrike" kern="300" cap="none" spc="67" normalizeH="0" baseline="0" noProof="0" dirty="0">
                <a:ln>
                  <a:noFill/>
                </a:ln>
                <a:solidFill>
                  <a:srgbClr val="FFFFFF"/>
                </a:solidFill>
                <a:effectLst/>
                <a:uLnTx/>
                <a:uFillTx/>
                <a:latin typeface="Anova Light" panose="020B0403020203020204" pitchFamily="34" charset="0"/>
                <a:ea typeface="Anova Bold" panose="020B0703020203020204" pitchFamily="34" charset="0"/>
                <a:cs typeface="Anova Light" panose="020B0403020203020204" pitchFamily="34" charset="0"/>
              </a:rPr>
              <a:t>Copyright © SAS Institute Inc. All rights reserved.</a:t>
            </a:r>
          </a:p>
        </p:txBody>
      </p:sp>
      <p:pic>
        <p:nvPicPr>
          <p:cNvPr id="4" name="Graphic 3">
            <a:extLst>
              <a:ext uri="{FF2B5EF4-FFF2-40B4-BE49-F238E27FC236}">
                <a16:creationId xmlns:a16="http://schemas.microsoft.com/office/drawing/2014/main" id="{C7A31567-BA47-6A70-E867-E1DFFBAE6BFB}"/>
              </a:ext>
            </a:extLst>
          </p:cNvPr>
          <p:cNvPicPr>
            <a:picLocks noChangeAspect="1"/>
          </p:cNvPicPr>
          <p:nvPr userDrawn="1"/>
        </p:nvPicPr>
        <p:blipFill>
          <a:blip r:embed="rId3">
            <a:extLst>
              <a:ext uri="{96DAC541-7B7A-43D3-8B79-37D633B846F1}">
                <asvg:svgBlip xmlns:asvg="http://schemas.microsoft.com/office/drawing/2016/SVG/main" r:embed="rId4"/>
              </a:ext>
            </a:extLst>
          </a:blip>
          <a:srcRect/>
          <a:stretch/>
        </p:blipFill>
        <p:spPr>
          <a:xfrm>
            <a:off x="10625571" y="6341413"/>
            <a:ext cx="1333743" cy="310896"/>
          </a:xfrm>
          <a:prstGeom prst="rect">
            <a:avLst/>
          </a:prstGeom>
        </p:spPr>
      </p:pic>
      <p:sp>
        <p:nvSpPr>
          <p:cNvPr id="7" name="Picture Placeholder 11">
            <a:extLst>
              <a:ext uri="{FF2B5EF4-FFF2-40B4-BE49-F238E27FC236}">
                <a16:creationId xmlns:a16="http://schemas.microsoft.com/office/drawing/2014/main" id="{E8F1E4AE-9626-FE14-687A-73B3899DE053}"/>
              </a:ext>
            </a:extLst>
          </p:cNvPr>
          <p:cNvSpPr>
            <a:spLocks noGrp="1"/>
          </p:cNvSpPr>
          <p:nvPr>
            <p:ph type="pic" sz="quarter" idx="12" hasCustomPrompt="1"/>
          </p:nvPr>
        </p:nvSpPr>
        <p:spPr>
          <a:xfrm>
            <a:off x="2165916" y="1482311"/>
            <a:ext cx="3086845" cy="3087443"/>
          </a:xfrm>
          <a:prstGeom prst="ellipse">
            <a:avLst/>
          </a:prstGeom>
          <a:solidFill>
            <a:schemeClr val="accent4"/>
          </a:solidFill>
          <a:effectLst>
            <a:outerShdw blurRad="88900" dist="63500" dir="5400000" algn="ctr" rotWithShape="0">
              <a:prstClr val="black">
                <a:alpha val="40000"/>
              </a:prstClr>
            </a:outerShdw>
          </a:effectLst>
        </p:spPr>
        <p:txBody>
          <a:bodyPr anchor="ctr" anchorCtr="0">
            <a:normAutofit/>
          </a:bodyPr>
          <a:lstStyle>
            <a:lvl1pPr marL="0" indent="0" algn="ctr">
              <a:buNone/>
              <a:defRPr sz="3200">
                <a:solidFill>
                  <a:schemeClr val="bg1"/>
                </a:solidFill>
              </a:defRPr>
            </a:lvl1pPr>
          </a:lstStyle>
          <a:p>
            <a:r>
              <a:rPr lang="en-US" dirty="0"/>
              <a:t>Click to edit speaker photo</a:t>
            </a:r>
          </a:p>
        </p:txBody>
      </p:sp>
      <p:sp>
        <p:nvSpPr>
          <p:cNvPr id="2" name="Title 1">
            <a:extLst>
              <a:ext uri="{FF2B5EF4-FFF2-40B4-BE49-F238E27FC236}">
                <a16:creationId xmlns:a16="http://schemas.microsoft.com/office/drawing/2014/main" id="{56B3A820-44E0-4FDA-E74B-D70E0400B5A5}"/>
              </a:ext>
            </a:extLst>
          </p:cNvPr>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sp>
        <p:nvSpPr>
          <p:cNvPr id="10" name="Picture Placeholder 11">
            <a:extLst>
              <a:ext uri="{FF2B5EF4-FFF2-40B4-BE49-F238E27FC236}">
                <a16:creationId xmlns:a16="http://schemas.microsoft.com/office/drawing/2014/main" id="{13AD2AD9-7C1F-ACF8-EE9A-A2456741EC41}"/>
              </a:ext>
            </a:extLst>
          </p:cNvPr>
          <p:cNvSpPr>
            <a:spLocks noGrp="1"/>
          </p:cNvSpPr>
          <p:nvPr>
            <p:ph type="pic" sz="quarter" idx="13" hasCustomPrompt="1"/>
          </p:nvPr>
        </p:nvSpPr>
        <p:spPr>
          <a:xfrm>
            <a:off x="6939240" y="1482311"/>
            <a:ext cx="3086845" cy="3087443"/>
          </a:xfrm>
          <a:prstGeom prst="ellipse">
            <a:avLst/>
          </a:prstGeom>
          <a:solidFill>
            <a:schemeClr val="accent4"/>
          </a:solidFill>
          <a:effectLst>
            <a:outerShdw blurRad="88900" dist="63500" dir="5400000" algn="ctr" rotWithShape="0">
              <a:prstClr val="black">
                <a:alpha val="40000"/>
              </a:prstClr>
            </a:outerShdw>
          </a:effectLst>
        </p:spPr>
        <p:txBody>
          <a:bodyPr anchor="ctr" anchorCtr="0">
            <a:normAutofit/>
          </a:bodyPr>
          <a:lstStyle>
            <a:lvl1pPr marL="0" indent="0" algn="ctr">
              <a:buNone/>
              <a:defRPr sz="3200">
                <a:solidFill>
                  <a:schemeClr val="bg1"/>
                </a:solidFill>
              </a:defRPr>
            </a:lvl1pPr>
          </a:lstStyle>
          <a:p>
            <a:r>
              <a:rPr lang="en-US" dirty="0"/>
              <a:t>Click to edit speaker photo</a:t>
            </a:r>
          </a:p>
        </p:txBody>
      </p:sp>
      <p:sp>
        <p:nvSpPr>
          <p:cNvPr id="11" name="Text Placeholder 7">
            <a:extLst>
              <a:ext uri="{FF2B5EF4-FFF2-40B4-BE49-F238E27FC236}">
                <a16:creationId xmlns:a16="http://schemas.microsoft.com/office/drawing/2014/main" id="{4FD28313-CB31-5A01-5334-BF299B4B7031}"/>
              </a:ext>
            </a:extLst>
          </p:cNvPr>
          <p:cNvSpPr>
            <a:spLocks noGrp="1"/>
          </p:cNvSpPr>
          <p:nvPr>
            <p:ph type="body" sz="quarter" idx="11" hasCustomPrompt="1"/>
          </p:nvPr>
        </p:nvSpPr>
        <p:spPr>
          <a:xfrm>
            <a:off x="2138560" y="4817596"/>
            <a:ext cx="3141558" cy="664797"/>
          </a:xfrm>
        </p:spPr>
        <p:txBody>
          <a:bodyPr>
            <a:spAutoFit/>
          </a:bodyPr>
          <a:lstStyle>
            <a:lvl1pPr marL="0" indent="0" algn="ctr">
              <a:lnSpc>
                <a:spcPct val="90000"/>
              </a:lnSpc>
              <a:spcBef>
                <a:spcPts val="0"/>
              </a:spcBef>
              <a:buNone/>
              <a:defRPr>
                <a:solidFill>
                  <a:schemeClr val="bg1"/>
                </a:solidFill>
                <a:latin typeface="+mj-lt"/>
              </a:defRPr>
            </a:lvl1pPr>
          </a:lstStyle>
          <a:p>
            <a:pPr lvl="0"/>
            <a:r>
              <a:rPr lang="en-US" dirty="0"/>
              <a:t>INSERT SPEAKER NAME HERE</a:t>
            </a:r>
          </a:p>
        </p:txBody>
      </p:sp>
      <p:sp>
        <p:nvSpPr>
          <p:cNvPr id="12" name="Text Placeholder 7">
            <a:extLst>
              <a:ext uri="{FF2B5EF4-FFF2-40B4-BE49-F238E27FC236}">
                <a16:creationId xmlns:a16="http://schemas.microsoft.com/office/drawing/2014/main" id="{7679FA28-7F98-8C8D-4872-01F27C4AB574}"/>
              </a:ext>
            </a:extLst>
          </p:cNvPr>
          <p:cNvSpPr>
            <a:spLocks noGrp="1"/>
          </p:cNvSpPr>
          <p:nvPr>
            <p:ph type="body" sz="quarter" idx="14" hasCustomPrompt="1"/>
          </p:nvPr>
        </p:nvSpPr>
        <p:spPr>
          <a:xfrm>
            <a:off x="2138560" y="5605717"/>
            <a:ext cx="3141558" cy="258532"/>
          </a:xfrm>
        </p:spPr>
        <p:txBody>
          <a:bodyPr>
            <a:spAutoFit/>
          </a:bodyPr>
          <a:lstStyle>
            <a:lvl1pPr marL="0" indent="0" algn="ctr">
              <a:lnSpc>
                <a:spcPct val="90000"/>
              </a:lnSpc>
              <a:spcBef>
                <a:spcPts val="0"/>
              </a:spcBef>
              <a:buNone/>
              <a:defRPr sz="1867">
                <a:solidFill>
                  <a:schemeClr val="accent3"/>
                </a:solidFill>
                <a:latin typeface="+mn-lt"/>
              </a:defRPr>
            </a:lvl1pPr>
          </a:lstStyle>
          <a:p>
            <a:pPr lvl="0"/>
            <a:r>
              <a:rPr lang="en-US" dirty="0"/>
              <a:t>Insert speaker title here</a:t>
            </a:r>
          </a:p>
        </p:txBody>
      </p:sp>
      <p:sp>
        <p:nvSpPr>
          <p:cNvPr id="13" name="Text Placeholder 7">
            <a:extLst>
              <a:ext uri="{FF2B5EF4-FFF2-40B4-BE49-F238E27FC236}">
                <a16:creationId xmlns:a16="http://schemas.microsoft.com/office/drawing/2014/main" id="{5026C528-C048-4A1E-11D8-6155B0548CBA}"/>
              </a:ext>
            </a:extLst>
          </p:cNvPr>
          <p:cNvSpPr>
            <a:spLocks noGrp="1"/>
          </p:cNvSpPr>
          <p:nvPr>
            <p:ph type="body" sz="quarter" idx="15" hasCustomPrompt="1"/>
          </p:nvPr>
        </p:nvSpPr>
        <p:spPr>
          <a:xfrm>
            <a:off x="6911884" y="4817596"/>
            <a:ext cx="3141558" cy="664797"/>
          </a:xfrm>
        </p:spPr>
        <p:txBody>
          <a:bodyPr>
            <a:spAutoFit/>
          </a:bodyPr>
          <a:lstStyle>
            <a:lvl1pPr marL="0" indent="0" algn="ctr">
              <a:lnSpc>
                <a:spcPct val="90000"/>
              </a:lnSpc>
              <a:spcBef>
                <a:spcPts val="0"/>
              </a:spcBef>
              <a:buNone/>
              <a:defRPr>
                <a:solidFill>
                  <a:schemeClr val="bg1"/>
                </a:solidFill>
                <a:latin typeface="+mj-lt"/>
              </a:defRPr>
            </a:lvl1pPr>
          </a:lstStyle>
          <a:p>
            <a:pPr lvl="0"/>
            <a:r>
              <a:rPr lang="en-US" dirty="0"/>
              <a:t>INSERT SPEAKER NAME HERE</a:t>
            </a:r>
          </a:p>
        </p:txBody>
      </p:sp>
      <p:sp>
        <p:nvSpPr>
          <p:cNvPr id="14" name="Text Placeholder 7">
            <a:extLst>
              <a:ext uri="{FF2B5EF4-FFF2-40B4-BE49-F238E27FC236}">
                <a16:creationId xmlns:a16="http://schemas.microsoft.com/office/drawing/2014/main" id="{EFF24594-27F4-2F84-6F21-208B6640102F}"/>
              </a:ext>
            </a:extLst>
          </p:cNvPr>
          <p:cNvSpPr>
            <a:spLocks noGrp="1"/>
          </p:cNvSpPr>
          <p:nvPr>
            <p:ph type="body" sz="quarter" idx="16" hasCustomPrompt="1"/>
          </p:nvPr>
        </p:nvSpPr>
        <p:spPr>
          <a:xfrm>
            <a:off x="6911884" y="5605717"/>
            <a:ext cx="3141558" cy="258532"/>
          </a:xfrm>
        </p:spPr>
        <p:txBody>
          <a:bodyPr>
            <a:spAutoFit/>
          </a:bodyPr>
          <a:lstStyle>
            <a:lvl1pPr marL="0" indent="0" algn="ctr">
              <a:lnSpc>
                <a:spcPct val="90000"/>
              </a:lnSpc>
              <a:spcBef>
                <a:spcPts val="0"/>
              </a:spcBef>
              <a:buNone/>
              <a:defRPr sz="1867">
                <a:solidFill>
                  <a:schemeClr val="accent3"/>
                </a:solidFill>
                <a:latin typeface="+mn-lt"/>
              </a:defRPr>
            </a:lvl1pPr>
          </a:lstStyle>
          <a:p>
            <a:pPr lvl="0"/>
            <a:r>
              <a:rPr lang="en-US" dirty="0"/>
              <a:t>Insert speaker title here</a:t>
            </a:r>
          </a:p>
        </p:txBody>
      </p:sp>
      <p:sp>
        <p:nvSpPr>
          <p:cNvPr id="6" name="TextBox 5">
            <a:extLst>
              <a:ext uri="{FF2B5EF4-FFF2-40B4-BE49-F238E27FC236}">
                <a16:creationId xmlns:a16="http://schemas.microsoft.com/office/drawing/2014/main" id="{37E205DE-8F6E-C308-521B-33CFAB94300D}"/>
              </a:ext>
            </a:extLst>
          </p:cNvPr>
          <p:cNvSpPr txBox="1"/>
          <p:nvPr userDrawn="1"/>
        </p:nvSpPr>
        <p:spPr>
          <a:xfrm>
            <a:off x="834955" y="6395031"/>
            <a:ext cx="981038" cy="184666"/>
          </a:xfrm>
          <a:prstGeom prst="rect">
            <a:avLst/>
          </a:prstGeom>
          <a:noFill/>
        </p:spPr>
        <p:txBody>
          <a:bodyPr wrap="none" lIns="0" tIns="0" rIns="0" bIns="0" rtlCol="0">
            <a:spAutoFit/>
          </a:bodyPr>
          <a:lstStyle/>
          <a:p>
            <a:pPr algn="l"/>
            <a:r>
              <a:rPr lang="en-US" sz="1200" dirty="0">
                <a:solidFill>
                  <a:schemeClr val="bg1"/>
                </a:solidFill>
              </a:rPr>
              <a:t>#</a:t>
            </a:r>
            <a:r>
              <a:rPr lang="en-US" sz="1200" dirty="0" err="1">
                <a:solidFill>
                  <a:schemeClr val="bg1"/>
                </a:solidFill>
              </a:rPr>
              <a:t>SASInnovate</a:t>
            </a:r>
            <a:endParaRPr lang="en-US" sz="1200" dirty="0">
              <a:solidFill>
                <a:schemeClr val="bg1"/>
              </a:solidFill>
            </a:endParaRPr>
          </a:p>
        </p:txBody>
      </p:sp>
    </p:spTree>
    <p:extLst>
      <p:ext uri="{BB962C8B-B14F-4D97-AF65-F5344CB8AC3E}">
        <p14:creationId xmlns:p14="http://schemas.microsoft.com/office/powerpoint/2010/main" val="2144425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showMasterSp="0" preserve="1" userDrawn="1">
  <p:cSld name="SAS - Speaker Intro Thre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Footer">
            <a:extLst>
              <a:ext uri="{FF2B5EF4-FFF2-40B4-BE49-F238E27FC236}">
                <a16:creationId xmlns:a16="http://schemas.microsoft.com/office/drawing/2014/main" id="{D4DF6D35-D899-DF4E-7229-703FCF78FF8B}"/>
              </a:ext>
            </a:extLst>
          </p:cNvPr>
          <p:cNvSpPr txBox="1"/>
          <p:nvPr userDrawn="1"/>
        </p:nvSpPr>
        <p:spPr>
          <a:xfrm>
            <a:off x="834955" y="6539393"/>
            <a:ext cx="3352800" cy="194990"/>
          </a:xfrm>
          <a:prstGeom prst="rect">
            <a:avLst/>
          </a:prstGeom>
          <a:noFill/>
        </p:spPr>
        <p:txBody>
          <a:bodyPr wrap="square" lIns="0" anchor="b" anchorCtr="0">
            <a:spAutoFit/>
          </a:bodyPr>
          <a:lstStyle/>
          <a:p>
            <a:pPr marL="0" marR="0" lvl="0" indent="0" algn="l" defTabSz="365769" rtl="0" eaLnBrk="0" fontAlgn="auto" latinLnBrk="0" hangingPunct="0">
              <a:lnSpc>
                <a:spcPct val="100000"/>
              </a:lnSpc>
              <a:spcBef>
                <a:spcPts val="0"/>
              </a:spcBef>
              <a:spcAft>
                <a:spcPts val="0"/>
              </a:spcAft>
              <a:buClrTx/>
              <a:buSzTx/>
              <a:buFontTx/>
              <a:buNone/>
              <a:tabLst/>
              <a:defRPr/>
            </a:pPr>
            <a:r>
              <a:rPr kumimoji="0" lang="en-US" sz="667" b="0" i="0" u="none" strike="noStrike" kern="300" cap="none" spc="67" normalizeH="0" baseline="0" noProof="0" dirty="0">
                <a:ln>
                  <a:noFill/>
                </a:ln>
                <a:solidFill>
                  <a:srgbClr val="FFFFFF"/>
                </a:solidFill>
                <a:effectLst/>
                <a:uLnTx/>
                <a:uFillTx/>
                <a:latin typeface="Anova Light" panose="020B0403020203020204" pitchFamily="34" charset="0"/>
                <a:ea typeface="Anova Bold" panose="020B0703020203020204" pitchFamily="34" charset="0"/>
                <a:cs typeface="Anova Light" panose="020B0403020203020204" pitchFamily="34" charset="0"/>
              </a:rPr>
              <a:t>Copyright © SAS Institute Inc. All rights reserved.</a:t>
            </a:r>
          </a:p>
        </p:txBody>
      </p:sp>
      <p:pic>
        <p:nvPicPr>
          <p:cNvPr id="4" name="Graphic 3">
            <a:extLst>
              <a:ext uri="{FF2B5EF4-FFF2-40B4-BE49-F238E27FC236}">
                <a16:creationId xmlns:a16="http://schemas.microsoft.com/office/drawing/2014/main" id="{C7A31567-BA47-6A70-E867-E1DFFBAE6BFB}"/>
              </a:ext>
            </a:extLst>
          </p:cNvPr>
          <p:cNvPicPr>
            <a:picLocks noChangeAspect="1"/>
          </p:cNvPicPr>
          <p:nvPr userDrawn="1"/>
        </p:nvPicPr>
        <p:blipFill>
          <a:blip r:embed="rId3">
            <a:extLst>
              <a:ext uri="{96DAC541-7B7A-43D3-8B79-37D633B846F1}">
                <asvg:svgBlip xmlns:asvg="http://schemas.microsoft.com/office/drawing/2016/SVG/main" r:embed="rId4"/>
              </a:ext>
            </a:extLst>
          </a:blip>
          <a:srcRect/>
          <a:stretch/>
        </p:blipFill>
        <p:spPr>
          <a:xfrm>
            <a:off x="10625571" y="6341413"/>
            <a:ext cx="1333743" cy="310896"/>
          </a:xfrm>
          <a:prstGeom prst="rect">
            <a:avLst/>
          </a:prstGeom>
        </p:spPr>
      </p:pic>
      <p:sp>
        <p:nvSpPr>
          <p:cNvPr id="7" name="Picture Placeholder 11">
            <a:extLst>
              <a:ext uri="{FF2B5EF4-FFF2-40B4-BE49-F238E27FC236}">
                <a16:creationId xmlns:a16="http://schemas.microsoft.com/office/drawing/2014/main" id="{E8F1E4AE-9626-FE14-687A-73B3899DE053}"/>
              </a:ext>
            </a:extLst>
          </p:cNvPr>
          <p:cNvSpPr>
            <a:spLocks noGrp="1"/>
          </p:cNvSpPr>
          <p:nvPr>
            <p:ph type="pic" sz="quarter" idx="12" hasCustomPrompt="1"/>
          </p:nvPr>
        </p:nvSpPr>
        <p:spPr>
          <a:xfrm>
            <a:off x="1142248" y="1612395"/>
            <a:ext cx="2760311" cy="2760847"/>
          </a:xfrm>
          <a:prstGeom prst="ellipse">
            <a:avLst/>
          </a:prstGeom>
          <a:solidFill>
            <a:schemeClr val="accent4"/>
          </a:solidFill>
          <a:effectLst>
            <a:outerShdw blurRad="88900" dist="63500" dir="5400000" algn="ctr" rotWithShape="0">
              <a:prstClr val="black">
                <a:alpha val="40000"/>
              </a:prstClr>
            </a:outerShdw>
          </a:effectLst>
        </p:spPr>
        <p:txBody>
          <a:bodyPr anchor="ctr" anchorCtr="0">
            <a:normAutofit/>
          </a:bodyPr>
          <a:lstStyle>
            <a:lvl1pPr marL="0" indent="0" algn="ctr">
              <a:buNone/>
              <a:defRPr sz="2400">
                <a:solidFill>
                  <a:schemeClr val="bg1"/>
                </a:solidFill>
              </a:defRPr>
            </a:lvl1pPr>
          </a:lstStyle>
          <a:p>
            <a:r>
              <a:rPr lang="en-US" dirty="0"/>
              <a:t>Click to edit speaker photo</a:t>
            </a:r>
          </a:p>
        </p:txBody>
      </p:sp>
      <p:sp>
        <p:nvSpPr>
          <p:cNvPr id="2" name="Title 1">
            <a:extLst>
              <a:ext uri="{FF2B5EF4-FFF2-40B4-BE49-F238E27FC236}">
                <a16:creationId xmlns:a16="http://schemas.microsoft.com/office/drawing/2014/main" id="{56B3A820-44E0-4FDA-E74B-D70E0400B5A5}"/>
              </a:ext>
            </a:extLst>
          </p:cNvPr>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sp>
        <p:nvSpPr>
          <p:cNvPr id="11" name="Text Placeholder 7">
            <a:extLst>
              <a:ext uri="{FF2B5EF4-FFF2-40B4-BE49-F238E27FC236}">
                <a16:creationId xmlns:a16="http://schemas.microsoft.com/office/drawing/2014/main" id="{4FD28313-CB31-5A01-5334-BF299B4B7031}"/>
              </a:ext>
            </a:extLst>
          </p:cNvPr>
          <p:cNvSpPr>
            <a:spLocks noGrp="1"/>
          </p:cNvSpPr>
          <p:nvPr>
            <p:ph type="body" sz="quarter" idx="11" hasCustomPrompt="1"/>
          </p:nvPr>
        </p:nvSpPr>
        <p:spPr>
          <a:xfrm>
            <a:off x="951624" y="4621084"/>
            <a:ext cx="3141558" cy="664797"/>
          </a:xfrm>
        </p:spPr>
        <p:txBody>
          <a:bodyPr>
            <a:spAutoFit/>
          </a:bodyPr>
          <a:lstStyle>
            <a:lvl1pPr marL="0" indent="0" algn="ctr">
              <a:lnSpc>
                <a:spcPct val="90000"/>
              </a:lnSpc>
              <a:spcBef>
                <a:spcPts val="0"/>
              </a:spcBef>
              <a:buNone/>
              <a:defRPr>
                <a:solidFill>
                  <a:schemeClr val="bg1"/>
                </a:solidFill>
                <a:latin typeface="+mj-lt"/>
              </a:defRPr>
            </a:lvl1pPr>
          </a:lstStyle>
          <a:p>
            <a:pPr lvl="0"/>
            <a:r>
              <a:rPr lang="en-US" dirty="0"/>
              <a:t>INSERT SPEAKER NAME HERE</a:t>
            </a:r>
          </a:p>
        </p:txBody>
      </p:sp>
      <p:sp>
        <p:nvSpPr>
          <p:cNvPr id="12" name="Text Placeholder 7">
            <a:extLst>
              <a:ext uri="{FF2B5EF4-FFF2-40B4-BE49-F238E27FC236}">
                <a16:creationId xmlns:a16="http://schemas.microsoft.com/office/drawing/2014/main" id="{7679FA28-7F98-8C8D-4872-01F27C4AB574}"/>
              </a:ext>
            </a:extLst>
          </p:cNvPr>
          <p:cNvSpPr>
            <a:spLocks noGrp="1"/>
          </p:cNvSpPr>
          <p:nvPr>
            <p:ph type="body" sz="quarter" idx="14" hasCustomPrompt="1"/>
          </p:nvPr>
        </p:nvSpPr>
        <p:spPr>
          <a:xfrm>
            <a:off x="951624" y="5422175"/>
            <a:ext cx="3141558" cy="258532"/>
          </a:xfrm>
        </p:spPr>
        <p:txBody>
          <a:bodyPr>
            <a:spAutoFit/>
          </a:bodyPr>
          <a:lstStyle>
            <a:lvl1pPr marL="0" indent="0" algn="ctr">
              <a:lnSpc>
                <a:spcPct val="90000"/>
              </a:lnSpc>
              <a:spcBef>
                <a:spcPts val="0"/>
              </a:spcBef>
              <a:buNone/>
              <a:defRPr sz="1867">
                <a:solidFill>
                  <a:schemeClr val="accent3"/>
                </a:solidFill>
                <a:latin typeface="+mn-lt"/>
              </a:defRPr>
            </a:lvl1pPr>
          </a:lstStyle>
          <a:p>
            <a:pPr lvl="0"/>
            <a:r>
              <a:rPr lang="en-US" dirty="0"/>
              <a:t>Insert speaker title here</a:t>
            </a:r>
          </a:p>
        </p:txBody>
      </p:sp>
      <p:sp>
        <p:nvSpPr>
          <p:cNvPr id="6" name="Picture Placeholder 11">
            <a:extLst>
              <a:ext uri="{FF2B5EF4-FFF2-40B4-BE49-F238E27FC236}">
                <a16:creationId xmlns:a16="http://schemas.microsoft.com/office/drawing/2014/main" id="{7121B7B0-093D-A9DB-849D-EA90F3EF7F44}"/>
              </a:ext>
            </a:extLst>
          </p:cNvPr>
          <p:cNvSpPr>
            <a:spLocks noGrp="1"/>
          </p:cNvSpPr>
          <p:nvPr>
            <p:ph type="pic" sz="quarter" idx="15" hasCustomPrompt="1"/>
          </p:nvPr>
        </p:nvSpPr>
        <p:spPr>
          <a:xfrm>
            <a:off x="4715845" y="1612395"/>
            <a:ext cx="2760311" cy="2760847"/>
          </a:xfrm>
          <a:prstGeom prst="ellipse">
            <a:avLst/>
          </a:prstGeom>
          <a:solidFill>
            <a:schemeClr val="accent4"/>
          </a:solidFill>
          <a:effectLst>
            <a:outerShdw blurRad="88900" dist="63500" dir="5400000" algn="ctr" rotWithShape="0">
              <a:prstClr val="black">
                <a:alpha val="40000"/>
              </a:prstClr>
            </a:outerShdw>
          </a:effectLst>
        </p:spPr>
        <p:txBody>
          <a:bodyPr anchor="ctr" anchorCtr="0">
            <a:normAutofit/>
          </a:bodyPr>
          <a:lstStyle>
            <a:lvl1pPr marL="0" indent="0" algn="ctr">
              <a:buNone/>
              <a:defRPr sz="2400">
                <a:solidFill>
                  <a:schemeClr val="bg1"/>
                </a:solidFill>
              </a:defRPr>
            </a:lvl1pPr>
          </a:lstStyle>
          <a:p>
            <a:r>
              <a:rPr lang="en-US" dirty="0"/>
              <a:t>Click to edit speaker photo</a:t>
            </a:r>
          </a:p>
        </p:txBody>
      </p:sp>
      <p:sp>
        <p:nvSpPr>
          <p:cNvPr id="8" name="Text Placeholder 7">
            <a:extLst>
              <a:ext uri="{FF2B5EF4-FFF2-40B4-BE49-F238E27FC236}">
                <a16:creationId xmlns:a16="http://schemas.microsoft.com/office/drawing/2014/main" id="{3EA2F451-25E1-EACE-C5CB-22A47AA4D237}"/>
              </a:ext>
            </a:extLst>
          </p:cNvPr>
          <p:cNvSpPr>
            <a:spLocks noGrp="1"/>
          </p:cNvSpPr>
          <p:nvPr>
            <p:ph type="body" sz="quarter" idx="16" hasCustomPrompt="1"/>
          </p:nvPr>
        </p:nvSpPr>
        <p:spPr>
          <a:xfrm>
            <a:off x="4525222" y="4621084"/>
            <a:ext cx="3141558" cy="664797"/>
          </a:xfrm>
        </p:spPr>
        <p:txBody>
          <a:bodyPr>
            <a:spAutoFit/>
          </a:bodyPr>
          <a:lstStyle>
            <a:lvl1pPr marL="0" indent="0" algn="ctr">
              <a:lnSpc>
                <a:spcPct val="90000"/>
              </a:lnSpc>
              <a:spcBef>
                <a:spcPts val="0"/>
              </a:spcBef>
              <a:buNone/>
              <a:defRPr>
                <a:solidFill>
                  <a:schemeClr val="bg1"/>
                </a:solidFill>
                <a:latin typeface="+mj-lt"/>
              </a:defRPr>
            </a:lvl1pPr>
          </a:lstStyle>
          <a:p>
            <a:pPr lvl="0"/>
            <a:r>
              <a:rPr lang="en-US" dirty="0"/>
              <a:t>INSERT SPEAKER NAME HERE</a:t>
            </a:r>
          </a:p>
        </p:txBody>
      </p:sp>
      <p:sp>
        <p:nvSpPr>
          <p:cNvPr id="9" name="Text Placeholder 7">
            <a:extLst>
              <a:ext uri="{FF2B5EF4-FFF2-40B4-BE49-F238E27FC236}">
                <a16:creationId xmlns:a16="http://schemas.microsoft.com/office/drawing/2014/main" id="{5DABC9CE-FEE6-FC7D-0BC7-B36B996FCC8B}"/>
              </a:ext>
            </a:extLst>
          </p:cNvPr>
          <p:cNvSpPr>
            <a:spLocks noGrp="1"/>
          </p:cNvSpPr>
          <p:nvPr>
            <p:ph type="body" sz="quarter" idx="17" hasCustomPrompt="1"/>
          </p:nvPr>
        </p:nvSpPr>
        <p:spPr>
          <a:xfrm>
            <a:off x="4525222" y="5422175"/>
            <a:ext cx="3141558" cy="258532"/>
          </a:xfrm>
        </p:spPr>
        <p:txBody>
          <a:bodyPr>
            <a:spAutoFit/>
          </a:bodyPr>
          <a:lstStyle>
            <a:lvl1pPr marL="0" indent="0" algn="ctr">
              <a:lnSpc>
                <a:spcPct val="90000"/>
              </a:lnSpc>
              <a:spcBef>
                <a:spcPts val="0"/>
              </a:spcBef>
              <a:buNone/>
              <a:defRPr sz="1867">
                <a:solidFill>
                  <a:schemeClr val="accent3"/>
                </a:solidFill>
                <a:latin typeface="+mn-lt"/>
              </a:defRPr>
            </a:lvl1pPr>
          </a:lstStyle>
          <a:p>
            <a:pPr lvl="0"/>
            <a:r>
              <a:rPr lang="en-US" dirty="0"/>
              <a:t>Insert speaker title here</a:t>
            </a:r>
          </a:p>
        </p:txBody>
      </p:sp>
      <p:sp>
        <p:nvSpPr>
          <p:cNvPr id="15" name="Picture Placeholder 11">
            <a:extLst>
              <a:ext uri="{FF2B5EF4-FFF2-40B4-BE49-F238E27FC236}">
                <a16:creationId xmlns:a16="http://schemas.microsoft.com/office/drawing/2014/main" id="{B94FC33F-0D60-E7D6-0151-C4C7663579B8}"/>
              </a:ext>
            </a:extLst>
          </p:cNvPr>
          <p:cNvSpPr>
            <a:spLocks noGrp="1"/>
          </p:cNvSpPr>
          <p:nvPr>
            <p:ph type="pic" sz="quarter" idx="18" hasCustomPrompt="1"/>
          </p:nvPr>
        </p:nvSpPr>
        <p:spPr>
          <a:xfrm>
            <a:off x="8289443" y="1612395"/>
            <a:ext cx="2760311" cy="2760847"/>
          </a:xfrm>
          <a:prstGeom prst="ellipse">
            <a:avLst/>
          </a:prstGeom>
          <a:solidFill>
            <a:schemeClr val="accent4"/>
          </a:solidFill>
          <a:effectLst>
            <a:outerShdw blurRad="88900" dist="63500" dir="5400000" algn="ctr" rotWithShape="0">
              <a:prstClr val="black">
                <a:alpha val="40000"/>
              </a:prstClr>
            </a:outerShdw>
          </a:effectLst>
        </p:spPr>
        <p:txBody>
          <a:bodyPr anchor="ctr" anchorCtr="0">
            <a:normAutofit/>
          </a:bodyPr>
          <a:lstStyle>
            <a:lvl1pPr marL="0" indent="0" algn="ctr">
              <a:buNone/>
              <a:defRPr sz="2400">
                <a:solidFill>
                  <a:schemeClr val="bg1"/>
                </a:solidFill>
              </a:defRPr>
            </a:lvl1pPr>
          </a:lstStyle>
          <a:p>
            <a:r>
              <a:rPr lang="en-US" dirty="0"/>
              <a:t>Click to edit speaker photo</a:t>
            </a:r>
          </a:p>
        </p:txBody>
      </p:sp>
      <p:sp>
        <p:nvSpPr>
          <p:cNvPr id="16" name="Text Placeholder 7">
            <a:extLst>
              <a:ext uri="{FF2B5EF4-FFF2-40B4-BE49-F238E27FC236}">
                <a16:creationId xmlns:a16="http://schemas.microsoft.com/office/drawing/2014/main" id="{F3BBFB83-683A-C629-980D-8C2CD3D41FF5}"/>
              </a:ext>
            </a:extLst>
          </p:cNvPr>
          <p:cNvSpPr>
            <a:spLocks noGrp="1"/>
          </p:cNvSpPr>
          <p:nvPr>
            <p:ph type="body" sz="quarter" idx="19" hasCustomPrompt="1"/>
          </p:nvPr>
        </p:nvSpPr>
        <p:spPr>
          <a:xfrm>
            <a:off x="8098819" y="4621084"/>
            <a:ext cx="3141558" cy="664797"/>
          </a:xfrm>
        </p:spPr>
        <p:txBody>
          <a:bodyPr>
            <a:spAutoFit/>
          </a:bodyPr>
          <a:lstStyle>
            <a:lvl1pPr marL="0" indent="0" algn="ctr">
              <a:lnSpc>
                <a:spcPct val="90000"/>
              </a:lnSpc>
              <a:spcBef>
                <a:spcPts val="0"/>
              </a:spcBef>
              <a:buNone/>
              <a:defRPr>
                <a:solidFill>
                  <a:schemeClr val="bg1"/>
                </a:solidFill>
                <a:latin typeface="+mj-lt"/>
              </a:defRPr>
            </a:lvl1pPr>
          </a:lstStyle>
          <a:p>
            <a:pPr lvl="0"/>
            <a:r>
              <a:rPr lang="en-US" dirty="0"/>
              <a:t>INSERT SPEAKER NAME HERE</a:t>
            </a:r>
          </a:p>
        </p:txBody>
      </p:sp>
      <p:sp>
        <p:nvSpPr>
          <p:cNvPr id="17" name="Text Placeholder 7">
            <a:extLst>
              <a:ext uri="{FF2B5EF4-FFF2-40B4-BE49-F238E27FC236}">
                <a16:creationId xmlns:a16="http://schemas.microsoft.com/office/drawing/2014/main" id="{312168FE-8187-CA72-EB3C-3AD089173A7C}"/>
              </a:ext>
            </a:extLst>
          </p:cNvPr>
          <p:cNvSpPr>
            <a:spLocks noGrp="1"/>
          </p:cNvSpPr>
          <p:nvPr>
            <p:ph type="body" sz="quarter" idx="20" hasCustomPrompt="1"/>
          </p:nvPr>
        </p:nvSpPr>
        <p:spPr>
          <a:xfrm>
            <a:off x="8098819" y="5422175"/>
            <a:ext cx="3141558" cy="258532"/>
          </a:xfrm>
        </p:spPr>
        <p:txBody>
          <a:bodyPr>
            <a:spAutoFit/>
          </a:bodyPr>
          <a:lstStyle>
            <a:lvl1pPr marL="0" indent="0" algn="ctr">
              <a:lnSpc>
                <a:spcPct val="90000"/>
              </a:lnSpc>
              <a:spcBef>
                <a:spcPts val="0"/>
              </a:spcBef>
              <a:buNone/>
              <a:defRPr sz="1867">
                <a:solidFill>
                  <a:schemeClr val="accent3"/>
                </a:solidFill>
                <a:latin typeface="+mn-lt"/>
              </a:defRPr>
            </a:lvl1pPr>
          </a:lstStyle>
          <a:p>
            <a:pPr lvl="0"/>
            <a:r>
              <a:rPr lang="en-US" dirty="0"/>
              <a:t>Insert speaker title here</a:t>
            </a:r>
          </a:p>
        </p:txBody>
      </p:sp>
      <p:sp>
        <p:nvSpPr>
          <p:cNvPr id="10" name="TextBox 9">
            <a:extLst>
              <a:ext uri="{FF2B5EF4-FFF2-40B4-BE49-F238E27FC236}">
                <a16:creationId xmlns:a16="http://schemas.microsoft.com/office/drawing/2014/main" id="{3D884C10-B3A2-5BEB-6A7C-FAEA81DAE056}"/>
              </a:ext>
            </a:extLst>
          </p:cNvPr>
          <p:cNvSpPr txBox="1"/>
          <p:nvPr userDrawn="1"/>
        </p:nvSpPr>
        <p:spPr>
          <a:xfrm>
            <a:off x="834955" y="6395031"/>
            <a:ext cx="981038" cy="184666"/>
          </a:xfrm>
          <a:prstGeom prst="rect">
            <a:avLst/>
          </a:prstGeom>
          <a:noFill/>
        </p:spPr>
        <p:txBody>
          <a:bodyPr wrap="none" lIns="0" tIns="0" rIns="0" bIns="0" rtlCol="0">
            <a:spAutoFit/>
          </a:bodyPr>
          <a:lstStyle/>
          <a:p>
            <a:pPr algn="l"/>
            <a:r>
              <a:rPr lang="en-US" sz="1200" dirty="0">
                <a:solidFill>
                  <a:schemeClr val="bg1"/>
                </a:solidFill>
              </a:rPr>
              <a:t>#</a:t>
            </a:r>
            <a:r>
              <a:rPr lang="en-US" sz="1200" dirty="0" err="1">
                <a:solidFill>
                  <a:schemeClr val="bg1"/>
                </a:solidFill>
              </a:rPr>
              <a:t>SASInnovate</a:t>
            </a:r>
            <a:endParaRPr lang="en-US" sz="1200" dirty="0">
              <a:solidFill>
                <a:schemeClr val="bg1"/>
              </a:solidFill>
            </a:endParaRPr>
          </a:p>
        </p:txBody>
      </p:sp>
    </p:spTree>
    <p:extLst>
      <p:ext uri="{BB962C8B-B14F-4D97-AF65-F5344CB8AC3E}">
        <p14:creationId xmlns:p14="http://schemas.microsoft.com/office/powerpoint/2010/main" val="30913742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showMasterSp="0" preserve="1" userDrawn="1">
  <p:cSld name="SAS - Speaker Intro Four">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Footer">
            <a:extLst>
              <a:ext uri="{FF2B5EF4-FFF2-40B4-BE49-F238E27FC236}">
                <a16:creationId xmlns:a16="http://schemas.microsoft.com/office/drawing/2014/main" id="{D4DF6D35-D899-DF4E-7229-703FCF78FF8B}"/>
              </a:ext>
            </a:extLst>
          </p:cNvPr>
          <p:cNvSpPr txBox="1"/>
          <p:nvPr userDrawn="1"/>
        </p:nvSpPr>
        <p:spPr>
          <a:xfrm>
            <a:off x="834955" y="6539393"/>
            <a:ext cx="3352800" cy="194990"/>
          </a:xfrm>
          <a:prstGeom prst="rect">
            <a:avLst/>
          </a:prstGeom>
          <a:noFill/>
        </p:spPr>
        <p:txBody>
          <a:bodyPr wrap="square" lIns="0" anchor="b" anchorCtr="0">
            <a:spAutoFit/>
          </a:bodyPr>
          <a:lstStyle/>
          <a:p>
            <a:pPr marL="0" marR="0" lvl="0" indent="0" algn="l" defTabSz="365769" rtl="0" eaLnBrk="0" fontAlgn="auto" latinLnBrk="0" hangingPunct="0">
              <a:lnSpc>
                <a:spcPct val="100000"/>
              </a:lnSpc>
              <a:spcBef>
                <a:spcPts val="0"/>
              </a:spcBef>
              <a:spcAft>
                <a:spcPts val="0"/>
              </a:spcAft>
              <a:buClrTx/>
              <a:buSzTx/>
              <a:buFontTx/>
              <a:buNone/>
              <a:tabLst/>
              <a:defRPr/>
            </a:pPr>
            <a:r>
              <a:rPr kumimoji="0" lang="en-US" sz="667" b="0" i="0" u="none" strike="noStrike" kern="300" cap="none" spc="67" normalizeH="0" baseline="0" noProof="0" dirty="0">
                <a:ln>
                  <a:noFill/>
                </a:ln>
                <a:solidFill>
                  <a:srgbClr val="FFFFFF"/>
                </a:solidFill>
                <a:effectLst/>
                <a:uLnTx/>
                <a:uFillTx/>
                <a:latin typeface="Anova Light" panose="020B0403020203020204" pitchFamily="34" charset="0"/>
                <a:ea typeface="Anova Bold" panose="020B0703020203020204" pitchFamily="34" charset="0"/>
                <a:cs typeface="Anova Light" panose="020B0403020203020204" pitchFamily="34" charset="0"/>
              </a:rPr>
              <a:t>Copyright © SAS Institute Inc. All rights reserved.</a:t>
            </a:r>
          </a:p>
        </p:txBody>
      </p:sp>
      <p:pic>
        <p:nvPicPr>
          <p:cNvPr id="4" name="Graphic 3">
            <a:extLst>
              <a:ext uri="{FF2B5EF4-FFF2-40B4-BE49-F238E27FC236}">
                <a16:creationId xmlns:a16="http://schemas.microsoft.com/office/drawing/2014/main" id="{C7A31567-BA47-6A70-E867-E1DFFBAE6BFB}"/>
              </a:ext>
            </a:extLst>
          </p:cNvPr>
          <p:cNvPicPr>
            <a:picLocks noChangeAspect="1"/>
          </p:cNvPicPr>
          <p:nvPr userDrawn="1"/>
        </p:nvPicPr>
        <p:blipFill>
          <a:blip r:embed="rId3">
            <a:extLst>
              <a:ext uri="{96DAC541-7B7A-43D3-8B79-37D633B846F1}">
                <asvg:svgBlip xmlns:asvg="http://schemas.microsoft.com/office/drawing/2016/SVG/main" r:embed="rId4"/>
              </a:ext>
            </a:extLst>
          </a:blip>
          <a:srcRect/>
          <a:stretch/>
        </p:blipFill>
        <p:spPr>
          <a:xfrm>
            <a:off x="10625571" y="6341413"/>
            <a:ext cx="1333743" cy="310896"/>
          </a:xfrm>
          <a:prstGeom prst="rect">
            <a:avLst/>
          </a:prstGeom>
        </p:spPr>
      </p:pic>
      <p:sp>
        <p:nvSpPr>
          <p:cNvPr id="7" name="Picture Placeholder 11">
            <a:extLst>
              <a:ext uri="{FF2B5EF4-FFF2-40B4-BE49-F238E27FC236}">
                <a16:creationId xmlns:a16="http://schemas.microsoft.com/office/drawing/2014/main" id="{E8F1E4AE-9626-FE14-687A-73B3899DE053}"/>
              </a:ext>
            </a:extLst>
          </p:cNvPr>
          <p:cNvSpPr>
            <a:spLocks noGrp="1"/>
          </p:cNvSpPr>
          <p:nvPr>
            <p:ph type="pic" sz="quarter" idx="12" hasCustomPrompt="1"/>
          </p:nvPr>
        </p:nvSpPr>
        <p:spPr>
          <a:xfrm>
            <a:off x="834955" y="1953050"/>
            <a:ext cx="2323315" cy="2323767"/>
          </a:xfrm>
          <a:prstGeom prst="ellipse">
            <a:avLst/>
          </a:prstGeom>
          <a:solidFill>
            <a:schemeClr val="accent4"/>
          </a:solidFill>
          <a:effectLst>
            <a:outerShdw blurRad="88900" dist="63500" dir="5400000" algn="ctr" rotWithShape="0">
              <a:prstClr val="black">
                <a:alpha val="40000"/>
              </a:prstClr>
            </a:outerShdw>
          </a:effectLst>
        </p:spPr>
        <p:txBody>
          <a:bodyPr anchor="ctr" anchorCtr="0">
            <a:normAutofit/>
          </a:bodyPr>
          <a:lstStyle>
            <a:lvl1pPr marL="0" indent="0" algn="ctr">
              <a:buNone/>
              <a:defRPr sz="2133">
                <a:solidFill>
                  <a:schemeClr val="bg1"/>
                </a:solidFill>
              </a:defRPr>
            </a:lvl1pPr>
          </a:lstStyle>
          <a:p>
            <a:r>
              <a:rPr lang="en-US" dirty="0"/>
              <a:t>Click to edit speaker photo</a:t>
            </a:r>
          </a:p>
        </p:txBody>
      </p:sp>
      <p:sp>
        <p:nvSpPr>
          <p:cNvPr id="2" name="Title 1">
            <a:extLst>
              <a:ext uri="{FF2B5EF4-FFF2-40B4-BE49-F238E27FC236}">
                <a16:creationId xmlns:a16="http://schemas.microsoft.com/office/drawing/2014/main" id="{56B3A820-44E0-4FDA-E74B-D70E0400B5A5}"/>
              </a:ext>
            </a:extLst>
          </p:cNvPr>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sp>
        <p:nvSpPr>
          <p:cNvPr id="11" name="Text Placeholder 7">
            <a:extLst>
              <a:ext uri="{FF2B5EF4-FFF2-40B4-BE49-F238E27FC236}">
                <a16:creationId xmlns:a16="http://schemas.microsoft.com/office/drawing/2014/main" id="{4FD28313-CB31-5A01-5334-BF299B4B7031}"/>
              </a:ext>
            </a:extLst>
          </p:cNvPr>
          <p:cNvSpPr>
            <a:spLocks noGrp="1"/>
          </p:cNvSpPr>
          <p:nvPr>
            <p:ph type="body" sz="quarter" idx="11" hasCustomPrompt="1"/>
          </p:nvPr>
        </p:nvSpPr>
        <p:spPr>
          <a:xfrm>
            <a:off x="816463" y="4542214"/>
            <a:ext cx="2360299" cy="517065"/>
          </a:xfrm>
        </p:spPr>
        <p:txBody>
          <a:bodyPr>
            <a:spAutoFit/>
          </a:bodyPr>
          <a:lstStyle>
            <a:lvl1pPr marL="0" indent="0" algn="ctr">
              <a:lnSpc>
                <a:spcPct val="90000"/>
              </a:lnSpc>
              <a:spcBef>
                <a:spcPts val="0"/>
              </a:spcBef>
              <a:buNone/>
              <a:defRPr sz="1867">
                <a:solidFill>
                  <a:schemeClr val="bg1"/>
                </a:solidFill>
                <a:latin typeface="+mj-lt"/>
              </a:defRPr>
            </a:lvl1pPr>
          </a:lstStyle>
          <a:p>
            <a:pPr lvl="0"/>
            <a:r>
              <a:rPr lang="en-US" dirty="0"/>
              <a:t>INSERT SPEAKER NAME HERE</a:t>
            </a:r>
          </a:p>
        </p:txBody>
      </p:sp>
      <p:sp>
        <p:nvSpPr>
          <p:cNvPr id="12" name="Text Placeholder 7">
            <a:extLst>
              <a:ext uri="{FF2B5EF4-FFF2-40B4-BE49-F238E27FC236}">
                <a16:creationId xmlns:a16="http://schemas.microsoft.com/office/drawing/2014/main" id="{7679FA28-7F98-8C8D-4872-01F27C4AB574}"/>
              </a:ext>
            </a:extLst>
          </p:cNvPr>
          <p:cNvSpPr>
            <a:spLocks noGrp="1"/>
          </p:cNvSpPr>
          <p:nvPr>
            <p:ph type="body" sz="quarter" idx="14" hasCustomPrompt="1"/>
          </p:nvPr>
        </p:nvSpPr>
        <p:spPr>
          <a:xfrm>
            <a:off x="816463" y="5174965"/>
            <a:ext cx="2360299" cy="221599"/>
          </a:xfrm>
        </p:spPr>
        <p:txBody>
          <a:bodyPr>
            <a:spAutoFit/>
          </a:bodyPr>
          <a:lstStyle>
            <a:lvl1pPr marL="0" indent="0" algn="ctr">
              <a:lnSpc>
                <a:spcPct val="90000"/>
              </a:lnSpc>
              <a:spcBef>
                <a:spcPts val="0"/>
              </a:spcBef>
              <a:buNone/>
              <a:defRPr sz="1600">
                <a:solidFill>
                  <a:schemeClr val="accent3"/>
                </a:solidFill>
                <a:latin typeface="+mn-lt"/>
              </a:defRPr>
            </a:lvl1pPr>
          </a:lstStyle>
          <a:p>
            <a:pPr lvl="0"/>
            <a:r>
              <a:rPr lang="en-US" dirty="0"/>
              <a:t>Insert speaker title here</a:t>
            </a:r>
          </a:p>
        </p:txBody>
      </p:sp>
      <p:sp>
        <p:nvSpPr>
          <p:cNvPr id="6" name="Picture Placeholder 11">
            <a:extLst>
              <a:ext uri="{FF2B5EF4-FFF2-40B4-BE49-F238E27FC236}">
                <a16:creationId xmlns:a16="http://schemas.microsoft.com/office/drawing/2014/main" id="{7121B7B0-093D-A9DB-849D-EA90F3EF7F44}"/>
              </a:ext>
            </a:extLst>
          </p:cNvPr>
          <p:cNvSpPr>
            <a:spLocks noGrp="1"/>
          </p:cNvSpPr>
          <p:nvPr>
            <p:ph type="pic" sz="quarter" idx="15" hasCustomPrompt="1"/>
          </p:nvPr>
        </p:nvSpPr>
        <p:spPr>
          <a:xfrm>
            <a:off x="3565716" y="1953050"/>
            <a:ext cx="2323315" cy="2323767"/>
          </a:xfrm>
          <a:prstGeom prst="ellipse">
            <a:avLst/>
          </a:prstGeom>
          <a:solidFill>
            <a:schemeClr val="accent4"/>
          </a:solidFill>
          <a:effectLst>
            <a:outerShdw blurRad="88900" dist="63500" dir="5400000" algn="ctr" rotWithShape="0">
              <a:prstClr val="black">
                <a:alpha val="40000"/>
              </a:prstClr>
            </a:outerShdw>
          </a:effectLst>
        </p:spPr>
        <p:txBody>
          <a:bodyPr anchor="ctr" anchorCtr="0">
            <a:normAutofit/>
          </a:bodyPr>
          <a:lstStyle>
            <a:lvl1pPr marL="0" indent="0" algn="ctr">
              <a:buNone/>
              <a:defRPr sz="2133">
                <a:solidFill>
                  <a:schemeClr val="bg1"/>
                </a:solidFill>
              </a:defRPr>
            </a:lvl1pPr>
          </a:lstStyle>
          <a:p>
            <a:r>
              <a:rPr lang="en-US" dirty="0"/>
              <a:t>Click to edit speaker photo</a:t>
            </a:r>
          </a:p>
        </p:txBody>
      </p:sp>
      <p:sp>
        <p:nvSpPr>
          <p:cNvPr id="15" name="Picture Placeholder 11">
            <a:extLst>
              <a:ext uri="{FF2B5EF4-FFF2-40B4-BE49-F238E27FC236}">
                <a16:creationId xmlns:a16="http://schemas.microsoft.com/office/drawing/2014/main" id="{B94FC33F-0D60-E7D6-0151-C4C7663579B8}"/>
              </a:ext>
            </a:extLst>
          </p:cNvPr>
          <p:cNvSpPr>
            <a:spLocks noGrp="1"/>
          </p:cNvSpPr>
          <p:nvPr>
            <p:ph type="pic" sz="quarter" idx="18" hasCustomPrompt="1"/>
          </p:nvPr>
        </p:nvSpPr>
        <p:spPr>
          <a:xfrm>
            <a:off x="6296477" y="1953050"/>
            <a:ext cx="2323315" cy="2323767"/>
          </a:xfrm>
          <a:prstGeom prst="ellipse">
            <a:avLst/>
          </a:prstGeom>
          <a:solidFill>
            <a:schemeClr val="accent4"/>
          </a:solidFill>
          <a:effectLst>
            <a:outerShdw blurRad="88900" dist="63500" dir="5400000" algn="ctr" rotWithShape="0">
              <a:prstClr val="black">
                <a:alpha val="40000"/>
              </a:prstClr>
            </a:outerShdw>
          </a:effectLst>
        </p:spPr>
        <p:txBody>
          <a:bodyPr anchor="ctr" anchorCtr="0">
            <a:normAutofit/>
          </a:bodyPr>
          <a:lstStyle>
            <a:lvl1pPr marL="0" indent="0" algn="ctr">
              <a:buNone/>
              <a:defRPr sz="2133">
                <a:solidFill>
                  <a:schemeClr val="bg1"/>
                </a:solidFill>
              </a:defRPr>
            </a:lvl1pPr>
          </a:lstStyle>
          <a:p>
            <a:r>
              <a:rPr lang="en-US" dirty="0"/>
              <a:t>Click to edit speaker photo</a:t>
            </a:r>
          </a:p>
        </p:txBody>
      </p:sp>
      <p:sp>
        <p:nvSpPr>
          <p:cNvPr id="10" name="Picture Placeholder 11">
            <a:extLst>
              <a:ext uri="{FF2B5EF4-FFF2-40B4-BE49-F238E27FC236}">
                <a16:creationId xmlns:a16="http://schemas.microsoft.com/office/drawing/2014/main" id="{C558C488-D933-E608-8C7A-5F5A9AEC3DD1}"/>
              </a:ext>
            </a:extLst>
          </p:cNvPr>
          <p:cNvSpPr>
            <a:spLocks noGrp="1"/>
          </p:cNvSpPr>
          <p:nvPr>
            <p:ph type="pic" sz="quarter" idx="21" hasCustomPrompt="1"/>
          </p:nvPr>
        </p:nvSpPr>
        <p:spPr>
          <a:xfrm>
            <a:off x="9027239" y="1953050"/>
            <a:ext cx="2323315" cy="2323767"/>
          </a:xfrm>
          <a:prstGeom prst="ellipse">
            <a:avLst/>
          </a:prstGeom>
          <a:solidFill>
            <a:schemeClr val="accent4"/>
          </a:solidFill>
          <a:effectLst>
            <a:outerShdw blurRad="88900" dist="63500" dir="5400000" algn="ctr" rotWithShape="0">
              <a:prstClr val="black">
                <a:alpha val="40000"/>
              </a:prstClr>
            </a:outerShdw>
          </a:effectLst>
        </p:spPr>
        <p:txBody>
          <a:bodyPr anchor="ctr" anchorCtr="0">
            <a:normAutofit/>
          </a:bodyPr>
          <a:lstStyle>
            <a:lvl1pPr marL="0" indent="0" algn="ctr">
              <a:buNone/>
              <a:defRPr sz="2133">
                <a:solidFill>
                  <a:schemeClr val="bg1"/>
                </a:solidFill>
              </a:defRPr>
            </a:lvl1pPr>
          </a:lstStyle>
          <a:p>
            <a:r>
              <a:rPr lang="en-US" dirty="0"/>
              <a:t>Click to edit speaker photo</a:t>
            </a:r>
          </a:p>
        </p:txBody>
      </p:sp>
      <p:sp>
        <p:nvSpPr>
          <p:cNvPr id="13" name="Text Placeholder 7">
            <a:extLst>
              <a:ext uri="{FF2B5EF4-FFF2-40B4-BE49-F238E27FC236}">
                <a16:creationId xmlns:a16="http://schemas.microsoft.com/office/drawing/2014/main" id="{FC46CFB1-8075-E7E3-A618-3FDC47CF77A9}"/>
              </a:ext>
            </a:extLst>
          </p:cNvPr>
          <p:cNvSpPr>
            <a:spLocks noGrp="1"/>
          </p:cNvSpPr>
          <p:nvPr>
            <p:ph type="body" sz="quarter" idx="22" hasCustomPrompt="1"/>
          </p:nvPr>
        </p:nvSpPr>
        <p:spPr>
          <a:xfrm>
            <a:off x="3547224" y="4542214"/>
            <a:ext cx="2360299" cy="517065"/>
          </a:xfrm>
        </p:spPr>
        <p:txBody>
          <a:bodyPr>
            <a:spAutoFit/>
          </a:bodyPr>
          <a:lstStyle>
            <a:lvl1pPr marL="0" indent="0" algn="ctr">
              <a:lnSpc>
                <a:spcPct val="90000"/>
              </a:lnSpc>
              <a:spcBef>
                <a:spcPts val="0"/>
              </a:spcBef>
              <a:buNone/>
              <a:defRPr sz="1867">
                <a:solidFill>
                  <a:schemeClr val="bg1"/>
                </a:solidFill>
                <a:latin typeface="+mj-lt"/>
              </a:defRPr>
            </a:lvl1pPr>
          </a:lstStyle>
          <a:p>
            <a:pPr lvl="0"/>
            <a:r>
              <a:rPr lang="en-US" dirty="0"/>
              <a:t>INSERT SPEAKER NAME HERE</a:t>
            </a:r>
          </a:p>
        </p:txBody>
      </p:sp>
      <p:sp>
        <p:nvSpPr>
          <p:cNvPr id="14" name="Text Placeholder 7">
            <a:extLst>
              <a:ext uri="{FF2B5EF4-FFF2-40B4-BE49-F238E27FC236}">
                <a16:creationId xmlns:a16="http://schemas.microsoft.com/office/drawing/2014/main" id="{9D3312CB-59AB-AEDF-E276-2A774D1CC10B}"/>
              </a:ext>
            </a:extLst>
          </p:cNvPr>
          <p:cNvSpPr>
            <a:spLocks noGrp="1"/>
          </p:cNvSpPr>
          <p:nvPr>
            <p:ph type="body" sz="quarter" idx="23" hasCustomPrompt="1"/>
          </p:nvPr>
        </p:nvSpPr>
        <p:spPr>
          <a:xfrm>
            <a:off x="3547224" y="5174965"/>
            <a:ext cx="2360299" cy="221599"/>
          </a:xfrm>
        </p:spPr>
        <p:txBody>
          <a:bodyPr>
            <a:spAutoFit/>
          </a:bodyPr>
          <a:lstStyle>
            <a:lvl1pPr marL="0" indent="0" algn="ctr">
              <a:lnSpc>
                <a:spcPct val="90000"/>
              </a:lnSpc>
              <a:spcBef>
                <a:spcPts val="0"/>
              </a:spcBef>
              <a:buNone/>
              <a:defRPr sz="1600">
                <a:solidFill>
                  <a:schemeClr val="accent3"/>
                </a:solidFill>
                <a:latin typeface="+mn-lt"/>
              </a:defRPr>
            </a:lvl1pPr>
          </a:lstStyle>
          <a:p>
            <a:pPr lvl="0"/>
            <a:r>
              <a:rPr lang="en-US" dirty="0"/>
              <a:t>Insert speaker title here</a:t>
            </a:r>
          </a:p>
        </p:txBody>
      </p:sp>
      <p:sp>
        <p:nvSpPr>
          <p:cNvPr id="18" name="Text Placeholder 7">
            <a:extLst>
              <a:ext uri="{FF2B5EF4-FFF2-40B4-BE49-F238E27FC236}">
                <a16:creationId xmlns:a16="http://schemas.microsoft.com/office/drawing/2014/main" id="{91287733-1A9A-83CB-6BAD-6ADFE4D4C07D}"/>
              </a:ext>
            </a:extLst>
          </p:cNvPr>
          <p:cNvSpPr>
            <a:spLocks noGrp="1"/>
          </p:cNvSpPr>
          <p:nvPr>
            <p:ph type="body" sz="quarter" idx="24" hasCustomPrompt="1"/>
          </p:nvPr>
        </p:nvSpPr>
        <p:spPr>
          <a:xfrm>
            <a:off x="6277985" y="4542214"/>
            <a:ext cx="2360299" cy="517065"/>
          </a:xfrm>
        </p:spPr>
        <p:txBody>
          <a:bodyPr>
            <a:spAutoFit/>
          </a:bodyPr>
          <a:lstStyle>
            <a:lvl1pPr marL="0" indent="0" algn="ctr">
              <a:lnSpc>
                <a:spcPct val="90000"/>
              </a:lnSpc>
              <a:spcBef>
                <a:spcPts val="0"/>
              </a:spcBef>
              <a:buNone/>
              <a:defRPr sz="1867">
                <a:solidFill>
                  <a:schemeClr val="bg1"/>
                </a:solidFill>
                <a:latin typeface="+mj-lt"/>
              </a:defRPr>
            </a:lvl1pPr>
          </a:lstStyle>
          <a:p>
            <a:pPr lvl="0"/>
            <a:r>
              <a:rPr lang="en-US" dirty="0"/>
              <a:t>INSERT SPEAKER NAME HERE</a:t>
            </a:r>
          </a:p>
        </p:txBody>
      </p:sp>
      <p:sp>
        <p:nvSpPr>
          <p:cNvPr id="19" name="Text Placeholder 7">
            <a:extLst>
              <a:ext uri="{FF2B5EF4-FFF2-40B4-BE49-F238E27FC236}">
                <a16:creationId xmlns:a16="http://schemas.microsoft.com/office/drawing/2014/main" id="{E3BED4F6-9C66-540F-9F98-4BA998ED945F}"/>
              </a:ext>
            </a:extLst>
          </p:cNvPr>
          <p:cNvSpPr>
            <a:spLocks noGrp="1"/>
          </p:cNvSpPr>
          <p:nvPr>
            <p:ph type="body" sz="quarter" idx="25" hasCustomPrompt="1"/>
          </p:nvPr>
        </p:nvSpPr>
        <p:spPr>
          <a:xfrm>
            <a:off x="6277985" y="5174965"/>
            <a:ext cx="2360299" cy="221599"/>
          </a:xfrm>
        </p:spPr>
        <p:txBody>
          <a:bodyPr>
            <a:spAutoFit/>
          </a:bodyPr>
          <a:lstStyle>
            <a:lvl1pPr marL="0" indent="0" algn="ctr">
              <a:lnSpc>
                <a:spcPct val="90000"/>
              </a:lnSpc>
              <a:spcBef>
                <a:spcPts val="0"/>
              </a:spcBef>
              <a:buNone/>
              <a:defRPr sz="1600">
                <a:solidFill>
                  <a:schemeClr val="accent3"/>
                </a:solidFill>
                <a:latin typeface="+mn-lt"/>
              </a:defRPr>
            </a:lvl1pPr>
          </a:lstStyle>
          <a:p>
            <a:pPr lvl="0"/>
            <a:r>
              <a:rPr lang="en-US" dirty="0"/>
              <a:t>Insert speaker title here</a:t>
            </a:r>
          </a:p>
        </p:txBody>
      </p:sp>
      <p:sp>
        <p:nvSpPr>
          <p:cNvPr id="20" name="Text Placeholder 7">
            <a:extLst>
              <a:ext uri="{FF2B5EF4-FFF2-40B4-BE49-F238E27FC236}">
                <a16:creationId xmlns:a16="http://schemas.microsoft.com/office/drawing/2014/main" id="{27A70FA0-9B87-831E-7869-A94A016DEFDC}"/>
              </a:ext>
            </a:extLst>
          </p:cNvPr>
          <p:cNvSpPr>
            <a:spLocks noGrp="1"/>
          </p:cNvSpPr>
          <p:nvPr>
            <p:ph type="body" sz="quarter" idx="26" hasCustomPrompt="1"/>
          </p:nvPr>
        </p:nvSpPr>
        <p:spPr>
          <a:xfrm>
            <a:off x="9008747" y="4542214"/>
            <a:ext cx="2360299" cy="517065"/>
          </a:xfrm>
        </p:spPr>
        <p:txBody>
          <a:bodyPr>
            <a:spAutoFit/>
          </a:bodyPr>
          <a:lstStyle>
            <a:lvl1pPr marL="0" indent="0" algn="ctr">
              <a:lnSpc>
                <a:spcPct val="90000"/>
              </a:lnSpc>
              <a:spcBef>
                <a:spcPts val="0"/>
              </a:spcBef>
              <a:buNone/>
              <a:defRPr sz="1867">
                <a:solidFill>
                  <a:schemeClr val="bg1"/>
                </a:solidFill>
                <a:latin typeface="+mj-lt"/>
              </a:defRPr>
            </a:lvl1pPr>
          </a:lstStyle>
          <a:p>
            <a:pPr lvl="0"/>
            <a:r>
              <a:rPr lang="en-US" dirty="0"/>
              <a:t>INSERT SPEAKER NAME HERE</a:t>
            </a:r>
          </a:p>
        </p:txBody>
      </p:sp>
      <p:sp>
        <p:nvSpPr>
          <p:cNvPr id="21" name="Text Placeholder 7">
            <a:extLst>
              <a:ext uri="{FF2B5EF4-FFF2-40B4-BE49-F238E27FC236}">
                <a16:creationId xmlns:a16="http://schemas.microsoft.com/office/drawing/2014/main" id="{6EED45A7-098F-8C45-B3CB-A1835C1230DE}"/>
              </a:ext>
            </a:extLst>
          </p:cNvPr>
          <p:cNvSpPr>
            <a:spLocks noGrp="1"/>
          </p:cNvSpPr>
          <p:nvPr>
            <p:ph type="body" sz="quarter" idx="27" hasCustomPrompt="1"/>
          </p:nvPr>
        </p:nvSpPr>
        <p:spPr>
          <a:xfrm>
            <a:off x="9008747" y="5174965"/>
            <a:ext cx="2360299" cy="221599"/>
          </a:xfrm>
        </p:spPr>
        <p:txBody>
          <a:bodyPr>
            <a:spAutoFit/>
          </a:bodyPr>
          <a:lstStyle>
            <a:lvl1pPr marL="0" indent="0" algn="ctr">
              <a:lnSpc>
                <a:spcPct val="90000"/>
              </a:lnSpc>
              <a:spcBef>
                <a:spcPts val="0"/>
              </a:spcBef>
              <a:buNone/>
              <a:defRPr sz="1600">
                <a:solidFill>
                  <a:schemeClr val="accent3"/>
                </a:solidFill>
                <a:latin typeface="+mn-lt"/>
              </a:defRPr>
            </a:lvl1pPr>
          </a:lstStyle>
          <a:p>
            <a:pPr lvl="0"/>
            <a:r>
              <a:rPr lang="en-US" dirty="0"/>
              <a:t>Insert speaker title here</a:t>
            </a:r>
          </a:p>
        </p:txBody>
      </p:sp>
      <p:sp>
        <p:nvSpPr>
          <p:cNvPr id="8" name="TextBox 7">
            <a:extLst>
              <a:ext uri="{FF2B5EF4-FFF2-40B4-BE49-F238E27FC236}">
                <a16:creationId xmlns:a16="http://schemas.microsoft.com/office/drawing/2014/main" id="{05E22998-4F73-0E2D-F91B-EE825DC516A3}"/>
              </a:ext>
            </a:extLst>
          </p:cNvPr>
          <p:cNvSpPr txBox="1"/>
          <p:nvPr userDrawn="1"/>
        </p:nvSpPr>
        <p:spPr>
          <a:xfrm>
            <a:off x="834955" y="6395031"/>
            <a:ext cx="981038" cy="184666"/>
          </a:xfrm>
          <a:prstGeom prst="rect">
            <a:avLst/>
          </a:prstGeom>
          <a:noFill/>
        </p:spPr>
        <p:txBody>
          <a:bodyPr wrap="none" lIns="0" tIns="0" rIns="0" bIns="0" rtlCol="0">
            <a:spAutoFit/>
          </a:bodyPr>
          <a:lstStyle/>
          <a:p>
            <a:pPr algn="l"/>
            <a:r>
              <a:rPr lang="en-US" sz="1200" dirty="0">
                <a:solidFill>
                  <a:schemeClr val="bg1"/>
                </a:solidFill>
              </a:rPr>
              <a:t>#</a:t>
            </a:r>
            <a:r>
              <a:rPr lang="en-US" sz="1200" dirty="0" err="1">
                <a:solidFill>
                  <a:schemeClr val="bg1"/>
                </a:solidFill>
              </a:rPr>
              <a:t>SASInnovate</a:t>
            </a:r>
            <a:endParaRPr lang="en-US" sz="1200" dirty="0">
              <a:solidFill>
                <a:schemeClr val="bg1"/>
              </a:solidFill>
            </a:endParaRPr>
          </a:p>
        </p:txBody>
      </p:sp>
    </p:spTree>
    <p:extLst>
      <p:ext uri="{BB962C8B-B14F-4D97-AF65-F5344CB8AC3E}">
        <p14:creationId xmlns:p14="http://schemas.microsoft.com/office/powerpoint/2010/main" val="3502220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showMasterSp="0" preserve="1" userDrawn="1">
  <p:cSld name="SAS - Title">
    <p:bg>
      <p:bgPr>
        <a:blipFill dpi="0" rotWithShape="1">
          <a:blip r:embed="rId3"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0B679E91-B2F1-7013-ED34-D7763B653081}"/>
              </a:ext>
            </a:extLst>
          </p:cNvPr>
          <p:cNvSpPr>
            <a:spLocks noGrp="1"/>
          </p:cNvSpPr>
          <p:nvPr>
            <p:ph type="title" hasCustomPrompt="1"/>
          </p:nvPr>
        </p:nvSpPr>
        <p:spPr>
          <a:xfrm>
            <a:off x="834955" y="2508135"/>
            <a:ext cx="8082481" cy="1826397"/>
          </a:xfrm>
          <a:prstGeom prst="rect">
            <a:avLst/>
          </a:prstGeom>
        </p:spPr>
        <p:txBody>
          <a:bodyPr vert="horz" wrap="square" lIns="0" tIns="0" rIns="0" bIns="182880" rtlCol="0" anchor="b" anchorCtr="0">
            <a:spAutoFit/>
          </a:bodyPr>
          <a:lstStyle>
            <a:lvl1pPr>
              <a:lnSpc>
                <a:spcPct val="100000"/>
              </a:lnSpc>
              <a:spcBef>
                <a:spcPts val="400"/>
              </a:spcBef>
              <a:defRPr sz="5334">
                <a:solidFill>
                  <a:schemeClr val="bg1"/>
                </a:solidFill>
              </a:defRPr>
            </a:lvl1pPr>
          </a:lstStyle>
          <a:p>
            <a:r>
              <a:rPr lang="en-US" dirty="0"/>
              <a:t>Click to Add Slideshow Title</a:t>
            </a:r>
          </a:p>
        </p:txBody>
      </p:sp>
      <p:sp>
        <p:nvSpPr>
          <p:cNvPr id="14" name="Text Placeholder 13">
            <a:extLst>
              <a:ext uri="{FF2B5EF4-FFF2-40B4-BE49-F238E27FC236}">
                <a16:creationId xmlns:a16="http://schemas.microsoft.com/office/drawing/2014/main" id="{2A390F57-72E5-BAC5-624C-175BE96B8516}"/>
              </a:ext>
            </a:extLst>
          </p:cNvPr>
          <p:cNvSpPr>
            <a:spLocks noGrp="1"/>
          </p:cNvSpPr>
          <p:nvPr>
            <p:ph type="body" sz="quarter" idx="10" hasCustomPrompt="1"/>
          </p:nvPr>
        </p:nvSpPr>
        <p:spPr>
          <a:xfrm>
            <a:off x="834955" y="4467368"/>
            <a:ext cx="8082481" cy="615553"/>
          </a:xfrm>
        </p:spPr>
        <p:txBody>
          <a:bodyPr wrap="square" anchor="t" anchorCtr="0">
            <a:noAutofit/>
          </a:bodyPr>
          <a:lstStyle>
            <a:lvl1pPr marL="0" indent="0">
              <a:lnSpc>
                <a:spcPct val="100000"/>
              </a:lnSpc>
              <a:spcBef>
                <a:spcPts val="400"/>
              </a:spcBef>
              <a:buNone/>
              <a:defRPr sz="3200">
                <a:solidFill>
                  <a:schemeClr val="accent3"/>
                </a:solidFill>
              </a:defRPr>
            </a:lvl1pPr>
            <a:lvl2pPr marL="243852" indent="0">
              <a:buNone/>
              <a:defRPr>
                <a:solidFill>
                  <a:schemeClr val="accent3"/>
                </a:solidFill>
              </a:defRPr>
            </a:lvl2pPr>
            <a:lvl3pPr marL="487704" indent="0">
              <a:buNone/>
              <a:defRPr>
                <a:solidFill>
                  <a:schemeClr val="accent3"/>
                </a:solidFill>
              </a:defRPr>
            </a:lvl3pPr>
            <a:lvl4pPr marL="1371669" indent="0">
              <a:buNone/>
              <a:defRPr>
                <a:solidFill>
                  <a:schemeClr val="accent3"/>
                </a:solidFill>
              </a:defRPr>
            </a:lvl4pPr>
            <a:lvl5pPr marL="1828891" indent="0">
              <a:buNone/>
              <a:defRPr>
                <a:solidFill>
                  <a:schemeClr val="accent3"/>
                </a:solidFill>
              </a:defRPr>
            </a:lvl5pPr>
          </a:lstStyle>
          <a:p>
            <a:pPr lvl="0"/>
            <a:r>
              <a:rPr lang="en-US" dirty="0"/>
              <a:t>Click to Add Slideshow Subtitle</a:t>
            </a:r>
          </a:p>
        </p:txBody>
      </p:sp>
      <p:sp>
        <p:nvSpPr>
          <p:cNvPr id="5" name="Footer">
            <a:extLst>
              <a:ext uri="{FF2B5EF4-FFF2-40B4-BE49-F238E27FC236}">
                <a16:creationId xmlns:a16="http://schemas.microsoft.com/office/drawing/2014/main" id="{C09F2823-4E77-2A7D-7016-D7FDA3B5503B}"/>
              </a:ext>
            </a:extLst>
          </p:cNvPr>
          <p:cNvSpPr txBox="1"/>
          <p:nvPr userDrawn="1"/>
        </p:nvSpPr>
        <p:spPr>
          <a:xfrm>
            <a:off x="834955" y="6539393"/>
            <a:ext cx="3352800" cy="194990"/>
          </a:xfrm>
          <a:prstGeom prst="rect">
            <a:avLst/>
          </a:prstGeom>
          <a:noFill/>
        </p:spPr>
        <p:txBody>
          <a:bodyPr wrap="square" lIns="0" anchor="b" anchorCtr="0">
            <a:spAutoFit/>
          </a:bodyPr>
          <a:lstStyle/>
          <a:p>
            <a:pPr marL="0" marR="0" lvl="0" indent="0" algn="l" defTabSz="365769" rtl="0" eaLnBrk="0" fontAlgn="auto" latinLnBrk="0" hangingPunct="0">
              <a:lnSpc>
                <a:spcPct val="100000"/>
              </a:lnSpc>
              <a:spcBef>
                <a:spcPts val="0"/>
              </a:spcBef>
              <a:spcAft>
                <a:spcPts val="0"/>
              </a:spcAft>
              <a:buClrTx/>
              <a:buSzTx/>
              <a:buFontTx/>
              <a:buNone/>
              <a:tabLst/>
              <a:defRPr/>
            </a:pPr>
            <a:r>
              <a:rPr kumimoji="0" lang="en-US" sz="667" b="0" i="0" u="none" strike="noStrike" kern="300" cap="none" spc="67" normalizeH="0" baseline="0" noProof="0" dirty="0">
                <a:ln>
                  <a:noFill/>
                </a:ln>
                <a:solidFill>
                  <a:srgbClr val="FFFFFF"/>
                </a:solidFill>
                <a:effectLst/>
                <a:uLnTx/>
                <a:uFillTx/>
                <a:latin typeface="Anova Light" panose="020B0403020203020204" pitchFamily="34" charset="0"/>
                <a:ea typeface="Anova Bold" panose="020B0703020203020204" pitchFamily="34" charset="0"/>
                <a:cs typeface="Anova Light" panose="020B0403020203020204" pitchFamily="34" charset="0"/>
              </a:rPr>
              <a:t>Copyright © SAS Institute Inc. All rights reserved.</a:t>
            </a:r>
          </a:p>
        </p:txBody>
      </p:sp>
      <p:sp>
        <p:nvSpPr>
          <p:cNvPr id="11" name="TextBox 10">
            <a:extLst>
              <a:ext uri="{FF2B5EF4-FFF2-40B4-BE49-F238E27FC236}">
                <a16:creationId xmlns:a16="http://schemas.microsoft.com/office/drawing/2014/main" id="{551E61F6-220E-56CD-9876-20B9D0ED2593}"/>
              </a:ext>
            </a:extLst>
          </p:cNvPr>
          <p:cNvSpPr txBox="1"/>
          <p:nvPr userDrawn="1"/>
        </p:nvSpPr>
        <p:spPr>
          <a:xfrm>
            <a:off x="834955" y="6395031"/>
            <a:ext cx="981038" cy="184666"/>
          </a:xfrm>
          <a:prstGeom prst="rect">
            <a:avLst/>
          </a:prstGeom>
          <a:noFill/>
        </p:spPr>
        <p:txBody>
          <a:bodyPr wrap="none" lIns="0" tIns="0" rIns="0" bIns="0" rtlCol="0">
            <a:spAutoFit/>
          </a:bodyPr>
          <a:lstStyle/>
          <a:p>
            <a:pPr algn="l"/>
            <a:r>
              <a:rPr lang="en-US" sz="1200" dirty="0">
                <a:solidFill>
                  <a:schemeClr val="bg1"/>
                </a:solidFill>
              </a:rPr>
              <a:t>#</a:t>
            </a:r>
            <a:r>
              <a:rPr lang="en-US" sz="1200" dirty="0" err="1">
                <a:solidFill>
                  <a:schemeClr val="bg1"/>
                </a:solidFill>
              </a:rPr>
              <a:t>SASInnovate</a:t>
            </a:r>
            <a:endParaRPr lang="en-US" sz="1200" dirty="0">
              <a:solidFill>
                <a:schemeClr val="bg1"/>
              </a:solidFill>
            </a:endParaRPr>
          </a:p>
        </p:txBody>
      </p:sp>
      <p:pic>
        <p:nvPicPr>
          <p:cNvPr id="15" name="Graphic 2">
            <a:extLst>
              <a:ext uri="{FF2B5EF4-FFF2-40B4-BE49-F238E27FC236}">
                <a16:creationId xmlns:a16="http://schemas.microsoft.com/office/drawing/2014/main" id="{632E92DB-5FF2-3B9B-A03E-E0D4FB000230}"/>
              </a:ext>
            </a:extLst>
          </p:cNvPr>
          <p:cNvPicPr>
            <a:picLocks noChangeAspect="1"/>
          </p:cNvPicPr>
          <p:nvPr userDrawn="1"/>
        </p:nvPicPr>
        <p:blipFill>
          <a:blip r:embed="rId4">
            <a:extLst>
              <a:ext uri="{96DAC541-7B7A-43D3-8B79-37D633B846F1}">
                <asvg:svgBlip xmlns:asvg="http://schemas.microsoft.com/office/drawing/2016/SVG/main" r:embed="rId5"/>
              </a:ext>
            </a:extLst>
          </a:blip>
          <a:srcRect/>
          <a:stretch/>
        </p:blipFill>
        <p:spPr>
          <a:xfrm>
            <a:off x="834955" y="725736"/>
            <a:ext cx="2614489" cy="609439"/>
          </a:xfrm>
          <a:prstGeom prst="rect">
            <a:avLst/>
          </a:prstGeom>
        </p:spPr>
      </p:pic>
    </p:spTree>
    <p:custDataLst>
      <p:tags r:id="rId1"/>
    </p:custDataLst>
    <p:extLst>
      <p:ext uri="{BB962C8B-B14F-4D97-AF65-F5344CB8AC3E}">
        <p14:creationId xmlns:p14="http://schemas.microsoft.com/office/powerpoint/2010/main" val="3896017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svg="http://schemas.microsoft.com/office/drawing/2016/SVG/main" xmlns:a14="http://schemas.microsoft.com/office/drawing/2010/main" xmlns:a16="http://schemas.microsoft.com/office/drawing/2014/main" xmlns="">
      <p:transition spd="med">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showMasterSp="0" preserve="1" userDrawn="1">
  <p:cSld name="1_SAS - Section">
    <p:bg>
      <p:bgPr>
        <a:solidFill>
          <a:schemeClr val="accent4"/>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0B679E91-B2F1-7013-ED34-D7763B653081}"/>
              </a:ext>
            </a:extLst>
          </p:cNvPr>
          <p:cNvSpPr>
            <a:spLocks noGrp="1"/>
          </p:cNvSpPr>
          <p:nvPr>
            <p:ph type="title" hasCustomPrompt="1"/>
          </p:nvPr>
        </p:nvSpPr>
        <p:spPr>
          <a:xfrm>
            <a:off x="834955" y="2505670"/>
            <a:ext cx="8082481" cy="923330"/>
          </a:xfrm>
          <a:prstGeom prst="rect">
            <a:avLst/>
          </a:prstGeom>
        </p:spPr>
        <p:txBody>
          <a:bodyPr vert="horz" wrap="square" lIns="0" tIns="0" rIns="0" bIns="182880" rtlCol="0" anchor="b" anchorCtr="0">
            <a:spAutoFit/>
          </a:bodyPr>
          <a:lstStyle>
            <a:lvl1pPr>
              <a:lnSpc>
                <a:spcPct val="100000"/>
              </a:lnSpc>
              <a:spcBef>
                <a:spcPts val="400"/>
              </a:spcBef>
              <a:defRPr sz="4800">
                <a:solidFill>
                  <a:schemeClr val="bg1"/>
                </a:solidFill>
              </a:defRPr>
            </a:lvl1pPr>
          </a:lstStyle>
          <a:p>
            <a:r>
              <a:rPr lang="en-US" dirty="0"/>
              <a:t>Click to Add Section Title</a:t>
            </a:r>
          </a:p>
        </p:txBody>
      </p:sp>
      <p:sp>
        <p:nvSpPr>
          <p:cNvPr id="14" name="Text Placeholder 13">
            <a:extLst>
              <a:ext uri="{FF2B5EF4-FFF2-40B4-BE49-F238E27FC236}">
                <a16:creationId xmlns:a16="http://schemas.microsoft.com/office/drawing/2014/main" id="{2A390F57-72E5-BAC5-624C-175BE96B8516}"/>
              </a:ext>
            </a:extLst>
          </p:cNvPr>
          <p:cNvSpPr>
            <a:spLocks noGrp="1"/>
          </p:cNvSpPr>
          <p:nvPr>
            <p:ph type="body" sz="quarter" idx="10" hasCustomPrompt="1"/>
          </p:nvPr>
        </p:nvSpPr>
        <p:spPr>
          <a:xfrm>
            <a:off x="834955" y="3561836"/>
            <a:ext cx="8082481" cy="615553"/>
          </a:xfrm>
        </p:spPr>
        <p:txBody>
          <a:bodyPr wrap="square" anchor="t" anchorCtr="0">
            <a:noAutofit/>
          </a:bodyPr>
          <a:lstStyle>
            <a:lvl1pPr marL="0" indent="0">
              <a:lnSpc>
                <a:spcPct val="100000"/>
              </a:lnSpc>
              <a:spcBef>
                <a:spcPts val="400"/>
              </a:spcBef>
              <a:buNone/>
              <a:defRPr sz="3200">
                <a:solidFill>
                  <a:schemeClr val="accent3"/>
                </a:solidFill>
              </a:defRPr>
            </a:lvl1pPr>
            <a:lvl2pPr marL="243852" indent="0">
              <a:buNone/>
              <a:defRPr>
                <a:solidFill>
                  <a:schemeClr val="accent3"/>
                </a:solidFill>
              </a:defRPr>
            </a:lvl2pPr>
            <a:lvl3pPr marL="487704" indent="0">
              <a:buNone/>
              <a:defRPr>
                <a:solidFill>
                  <a:schemeClr val="accent3"/>
                </a:solidFill>
              </a:defRPr>
            </a:lvl3pPr>
            <a:lvl4pPr marL="1371669" indent="0">
              <a:buNone/>
              <a:defRPr>
                <a:solidFill>
                  <a:schemeClr val="accent3"/>
                </a:solidFill>
              </a:defRPr>
            </a:lvl4pPr>
            <a:lvl5pPr marL="1828891" indent="0">
              <a:buNone/>
              <a:defRPr>
                <a:solidFill>
                  <a:schemeClr val="accent3"/>
                </a:solidFill>
              </a:defRPr>
            </a:lvl5pPr>
          </a:lstStyle>
          <a:p>
            <a:pPr lvl="0"/>
            <a:r>
              <a:rPr lang="en-US" dirty="0"/>
              <a:t>Click to Add Section Subtitle</a:t>
            </a:r>
          </a:p>
        </p:txBody>
      </p:sp>
      <p:sp>
        <p:nvSpPr>
          <p:cNvPr id="5" name="Footer">
            <a:extLst>
              <a:ext uri="{FF2B5EF4-FFF2-40B4-BE49-F238E27FC236}">
                <a16:creationId xmlns:a16="http://schemas.microsoft.com/office/drawing/2014/main" id="{C09F2823-4E77-2A7D-7016-D7FDA3B5503B}"/>
              </a:ext>
            </a:extLst>
          </p:cNvPr>
          <p:cNvSpPr txBox="1"/>
          <p:nvPr userDrawn="1"/>
        </p:nvSpPr>
        <p:spPr>
          <a:xfrm>
            <a:off x="834955" y="6539393"/>
            <a:ext cx="3352800" cy="194990"/>
          </a:xfrm>
          <a:prstGeom prst="rect">
            <a:avLst/>
          </a:prstGeom>
          <a:noFill/>
        </p:spPr>
        <p:txBody>
          <a:bodyPr wrap="square" lIns="0" anchor="b" anchorCtr="0">
            <a:spAutoFit/>
          </a:bodyPr>
          <a:lstStyle/>
          <a:p>
            <a:pPr marL="0" marR="0" lvl="0" indent="0" algn="l" defTabSz="365769" rtl="0" eaLnBrk="0" fontAlgn="auto" latinLnBrk="0" hangingPunct="0">
              <a:lnSpc>
                <a:spcPct val="100000"/>
              </a:lnSpc>
              <a:spcBef>
                <a:spcPts val="0"/>
              </a:spcBef>
              <a:spcAft>
                <a:spcPts val="0"/>
              </a:spcAft>
              <a:buClrTx/>
              <a:buSzTx/>
              <a:buFontTx/>
              <a:buNone/>
              <a:tabLst/>
              <a:defRPr/>
            </a:pPr>
            <a:r>
              <a:rPr kumimoji="0" lang="en-US" sz="667" b="0" i="0" u="none" strike="noStrike" kern="300" cap="none" spc="67" normalizeH="0" baseline="0" noProof="0" dirty="0">
                <a:ln>
                  <a:noFill/>
                </a:ln>
                <a:solidFill>
                  <a:srgbClr val="FFFFFF"/>
                </a:solidFill>
                <a:effectLst/>
                <a:uLnTx/>
                <a:uFillTx/>
                <a:latin typeface="Anova Light" panose="020B0403020203020204" pitchFamily="34" charset="0"/>
                <a:ea typeface="Anova Bold" panose="020B0703020203020204" pitchFamily="34" charset="0"/>
                <a:cs typeface="Anova Light" panose="020B0403020203020204" pitchFamily="34" charset="0"/>
              </a:rPr>
              <a:t>Copyright © SAS Institute Inc. All rights reserved.</a:t>
            </a:r>
          </a:p>
        </p:txBody>
      </p:sp>
      <p:pic>
        <p:nvPicPr>
          <p:cNvPr id="3" name="Graphic 2">
            <a:extLst>
              <a:ext uri="{FF2B5EF4-FFF2-40B4-BE49-F238E27FC236}">
                <a16:creationId xmlns:a16="http://schemas.microsoft.com/office/drawing/2014/main" id="{632E92DB-5FF2-3B9B-A03E-E0D4FB000230}"/>
              </a:ext>
            </a:extLst>
          </p:cNvPr>
          <p:cNvPicPr>
            <a:picLocks noChangeAspect="1"/>
          </p:cNvPicPr>
          <p:nvPr userDrawn="1"/>
        </p:nvPicPr>
        <p:blipFill>
          <a:blip r:embed="rId3">
            <a:extLst>
              <a:ext uri="{96DAC541-7B7A-43D3-8B79-37D633B846F1}">
                <asvg:svgBlip xmlns:asvg="http://schemas.microsoft.com/office/drawing/2016/SVG/main" r:embed="rId4"/>
              </a:ext>
            </a:extLst>
          </a:blip>
          <a:srcRect/>
          <a:stretch/>
        </p:blipFill>
        <p:spPr>
          <a:xfrm>
            <a:off x="10625571" y="6341413"/>
            <a:ext cx="1333743" cy="310896"/>
          </a:xfrm>
          <a:prstGeom prst="rect">
            <a:avLst/>
          </a:prstGeom>
        </p:spPr>
      </p:pic>
      <p:sp>
        <p:nvSpPr>
          <p:cNvPr id="2" name="TextBox 1">
            <a:extLst>
              <a:ext uri="{FF2B5EF4-FFF2-40B4-BE49-F238E27FC236}">
                <a16:creationId xmlns:a16="http://schemas.microsoft.com/office/drawing/2014/main" id="{6C5985BC-C302-764D-A2AB-BF8CF7CB2271}"/>
              </a:ext>
            </a:extLst>
          </p:cNvPr>
          <p:cNvSpPr txBox="1"/>
          <p:nvPr userDrawn="1"/>
        </p:nvSpPr>
        <p:spPr>
          <a:xfrm>
            <a:off x="834955" y="6395031"/>
            <a:ext cx="981038" cy="184666"/>
          </a:xfrm>
          <a:prstGeom prst="rect">
            <a:avLst/>
          </a:prstGeom>
          <a:noFill/>
        </p:spPr>
        <p:txBody>
          <a:bodyPr wrap="none" lIns="0" tIns="0" rIns="0" bIns="0" rtlCol="0">
            <a:spAutoFit/>
          </a:bodyPr>
          <a:lstStyle/>
          <a:p>
            <a:pPr algn="l"/>
            <a:r>
              <a:rPr lang="en-US" sz="1200" dirty="0">
                <a:solidFill>
                  <a:schemeClr val="bg1"/>
                </a:solidFill>
              </a:rPr>
              <a:t>#</a:t>
            </a:r>
            <a:r>
              <a:rPr lang="en-US" sz="1200" dirty="0" err="1">
                <a:solidFill>
                  <a:schemeClr val="bg1"/>
                </a:solidFill>
              </a:rPr>
              <a:t>SASInnovate</a:t>
            </a:r>
            <a:endParaRPr lang="en-US" sz="1200" dirty="0">
              <a:solidFill>
                <a:schemeClr val="bg1"/>
              </a:solidFill>
            </a:endParaRPr>
          </a:p>
        </p:txBody>
      </p:sp>
    </p:spTree>
    <p:custDataLst>
      <p:tags r:id="rId1"/>
    </p:custDataLst>
    <p:extLst>
      <p:ext uri="{BB962C8B-B14F-4D97-AF65-F5344CB8AC3E}">
        <p14:creationId xmlns:p14="http://schemas.microsoft.com/office/powerpoint/2010/main" val="889682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SAS - Title Only">
    <p:spTree>
      <p:nvGrpSpPr>
        <p:cNvPr id="1" name=""/>
        <p:cNvGrpSpPr/>
        <p:nvPr/>
      </p:nvGrpSpPr>
      <p:grpSpPr>
        <a:xfrm>
          <a:off x="0" y="0"/>
          <a:ext cx="0" cy="0"/>
          <a:chOff x="0" y="0"/>
          <a:chExt cx="0" cy="0"/>
        </a:xfrm>
      </p:grpSpPr>
      <p:sp>
        <p:nvSpPr>
          <p:cNvPr id="12" name="Title Placeholder 1">
            <a:extLst>
              <a:ext uri="{FF2B5EF4-FFF2-40B4-BE49-F238E27FC236}">
                <a16:creationId xmlns:a16="http://schemas.microsoft.com/office/drawing/2014/main" id="{6F060396-EEE3-A20F-EF3B-666AF65526C8}"/>
              </a:ext>
            </a:extLst>
          </p:cNvPr>
          <p:cNvSpPr>
            <a:spLocks noGrp="1"/>
          </p:cNvSpPr>
          <p:nvPr>
            <p:ph type="title" hasCustomPrompt="1"/>
          </p:nvPr>
        </p:nvSpPr>
        <p:spPr>
          <a:xfrm>
            <a:off x="838200" y="473536"/>
            <a:ext cx="10515600" cy="517064"/>
          </a:xfrm>
          <a:prstGeom prst="rect">
            <a:avLst/>
          </a:prstGeom>
        </p:spPr>
        <p:txBody>
          <a:bodyPr vert="horz" lIns="0" tIns="0" rIns="0" bIns="0" rtlCol="0" anchor="ctr">
            <a:spAutoFit/>
          </a:bodyPr>
          <a:lstStyle/>
          <a:p>
            <a:r>
              <a:rPr lang="en-US" dirty="0"/>
              <a:t>Click to Add Slide Title</a:t>
            </a:r>
          </a:p>
        </p:txBody>
      </p:sp>
    </p:spTree>
    <p:custDataLst>
      <p:tags r:id="rId1"/>
    </p:custDataLst>
    <p:extLst>
      <p:ext uri="{BB962C8B-B14F-4D97-AF65-F5344CB8AC3E}">
        <p14:creationId xmlns:p14="http://schemas.microsoft.com/office/powerpoint/2010/main" val="3843176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SAS - Title &amp; Subtitl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ormAutofit/>
          </a:bodyPr>
          <a:lstStyle>
            <a:lvl1pPr algn="l">
              <a:defRPr>
                <a:solidFill>
                  <a:schemeClr val="accent5"/>
                </a:solidFill>
              </a:defRPr>
            </a:lvl1pPr>
          </a:lstStyle>
          <a:p>
            <a:r>
              <a:rPr lang="en-US" dirty="0"/>
              <a:t>Click to Add Slide Title</a:t>
            </a:r>
          </a:p>
        </p:txBody>
      </p:sp>
      <p:sp>
        <p:nvSpPr>
          <p:cNvPr id="5" name="Text Placeholder 4">
            <a:extLst>
              <a:ext uri="{FF2B5EF4-FFF2-40B4-BE49-F238E27FC236}">
                <a16:creationId xmlns:a16="http://schemas.microsoft.com/office/drawing/2014/main" id="{0040EF35-062A-4CF7-B99A-D6EF688F370B}"/>
              </a:ext>
            </a:extLst>
          </p:cNvPr>
          <p:cNvSpPr>
            <a:spLocks noGrp="1"/>
          </p:cNvSpPr>
          <p:nvPr>
            <p:ph type="body" sz="quarter" idx="10" hasCustomPrompt="1"/>
          </p:nvPr>
        </p:nvSpPr>
        <p:spPr>
          <a:xfrm>
            <a:off x="838200" y="1041400"/>
            <a:ext cx="10515600" cy="366255"/>
          </a:xfrm>
          <a:prstGeom prst="rect">
            <a:avLst/>
          </a:prstGeom>
        </p:spPr>
        <p:txBody>
          <a:bodyPr anchor="t">
            <a:normAutofit/>
          </a:bodyPr>
          <a:lstStyle>
            <a:lvl1pPr marL="0" indent="0" algn="l">
              <a:buNone/>
              <a:defRPr>
                <a:solidFill>
                  <a:schemeClr val="bg2"/>
                </a:solidFill>
              </a:defRPr>
            </a:lvl1pPr>
            <a:lvl2pPr marL="243852" indent="0">
              <a:buNone/>
              <a:defRPr/>
            </a:lvl2pPr>
            <a:lvl3pPr marL="487704" indent="0">
              <a:buNone/>
              <a:defRPr/>
            </a:lvl3pPr>
            <a:lvl4pPr marL="1371669" indent="0">
              <a:buNone/>
              <a:defRPr/>
            </a:lvl4pPr>
            <a:lvl5pPr marL="1828891" indent="0">
              <a:buNone/>
              <a:defRPr/>
            </a:lvl5pPr>
          </a:lstStyle>
          <a:p>
            <a:pPr lvl="0"/>
            <a:r>
              <a:rPr lang="en-US" dirty="0"/>
              <a:t>Click to Add Subtitle</a:t>
            </a:r>
          </a:p>
        </p:txBody>
      </p:sp>
    </p:spTree>
    <p:custDataLst>
      <p:tags r:id="rId1"/>
    </p:custDataLst>
    <p:extLst>
      <p:ext uri="{BB962C8B-B14F-4D97-AF65-F5344CB8AC3E}">
        <p14:creationId xmlns:p14="http://schemas.microsoft.com/office/powerpoint/2010/main" val="4190064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SAS - Video Only">
    <p:bg>
      <p:bgPr>
        <a:solidFill>
          <a:schemeClr val="tx1"/>
        </a:solidFill>
        <a:effectLst/>
      </p:bgPr>
    </p:bg>
    <p:spTree>
      <p:nvGrpSpPr>
        <p:cNvPr id="1" name=""/>
        <p:cNvGrpSpPr/>
        <p:nvPr/>
      </p:nvGrpSpPr>
      <p:grpSpPr>
        <a:xfrm>
          <a:off x="0" y="0"/>
          <a:ext cx="0" cy="0"/>
          <a:chOff x="0" y="0"/>
          <a:chExt cx="0" cy="0"/>
        </a:xfrm>
      </p:grpSpPr>
      <p:pic>
        <p:nvPicPr>
          <p:cNvPr id="4" name="Innovate Logo">
            <a:extLst>
              <a:ext uri="{FF2B5EF4-FFF2-40B4-BE49-F238E27FC236}">
                <a16:creationId xmlns:a16="http://schemas.microsoft.com/office/drawing/2014/main" id="{BE14233B-9F58-3CD1-93AC-01C8EE3D860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659333" y="6341414"/>
            <a:ext cx="1299980" cy="310896"/>
          </a:xfrm>
          <a:prstGeom prst="rect">
            <a:avLst/>
          </a:prstGeom>
        </p:spPr>
      </p:pic>
      <p:sp>
        <p:nvSpPr>
          <p:cNvPr id="3" name="TextBox 4">
            <a:extLst>
              <a:ext uri="{FF2B5EF4-FFF2-40B4-BE49-F238E27FC236}">
                <a16:creationId xmlns:a16="http://schemas.microsoft.com/office/drawing/2014/main" id="{8933B39C-4FA8-51E1-FFBA-E10C64563EDB}"/>
              </a:ext>
            </a:extLst>
          </p:cNvPr>
          <p:cNvSpPr txBox="1"/>
          <p:nvPr/>
        </p:nvSpPr>
        <p:spPr>
          <a:xfrm>
            <a:off x="834955" y="6539393"/>
            <a:ext cx="3352800" cy="194990"/>
          </a:xfrm>
          <a:prstGeom prst="rect">
            <a:avLst/>
          </a:prstGeom>
          <a:noFill/>
        </p:spPr>
        <p:txBody>
          <a:bodyPr wrap="square" lIns="0" anchor="b" anchorCtr="0">
            <a:spAutoFit/>
          </a:bodyPr>
          <a:lstStyle/>
          <a:p>
            <a:pPr marL="0" marR="0" lvl="0" indent="0" algn="l" defTabSz="365769" rtl="0" eaLnBrk="0" fontAlgn="auto" latinLnBrk="0" hangingPunct="0">
              <a:lnSpc>
                <a:spcPct val="100000"/>
              </a:lnSpc>
              <a:spcBef>
                <a:spcPts val="0"/>
              </a:spcBef>
              <a:spcAft>
                <a:spcPts val="0"/>
              </a:spcAft>
              <a:buClrTx/>
              <a:buSzTx/>
              <a:buFontTx/>
              <a:buNone/>
              <a:tabLst/>
              <a:defRPr/>
            </a:pPr>
            <a:r>
              <a:rPr kumimoji="0" lang="en-US" sz="667" b="0" i="0" u="none" strike="noStrike" kern="300" cap="none" spc="67" normalizeH="0" baseline="0" noProof="0">
                <a:ln>
                  <a:noFill/>
                </a:ln>
                <a:solidFill>
                  <a:schemeClr val="accent5"/>
                </a:solidFill>
                <a:effectLst/>
                <a:uLnTx/>
                <a:uFillTx/>
                <a:latin typeface="Anova Light" panose="020B0403020203020204" pitchFamily="34" charset="0"/>
                <a:ea typeface="Anova Bold" panose="020B0703020203020204" pitchFamily="34" charset="0"/>
                <a:cs typeface="Anova Light" panose="020B0403020203020204" pitchFamily="34" charset="0"/>
              </a:rPr>
              <a:t>Copyright © SAS Institute Inc. All rights reserved.</a:t>
            </a:r>
          </a:p>
        </p:txBody>
      </p:sp>
    </p:spTree>
    <p:custDataLst>
      <p:tags r:id="rId1"/>
    </p:custDataLst>
    <p:extLst>
      <p:ext uri="{BB962C8B-B14F-4D97-AF65-F5344CB8AC3E}">
        <p14:creationId xmlns:p14="http://schemas.microsoft.com/office/powerpoint/2010/main" val="16426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svg="http://schemas.microsoft.com/office/drawing/2016/SVG/main" xmlns:a14="http://schemas.microsoft.com/office/drawing/2010/main" xmlns:a16="http://schemas.microsoft.com/office/drawing/2014/main">
      <p:transition spd="med">
        <p:fade/>
      </p:transition>
    </mc:Fallback>
  </mc:AlternateConten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SAS -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ormAutofit/>
          </a:bodyPr>
          <a:lstStyle>
            <a:lvl1pPr>
              <a:defRPr>
                <a:solidFill>
                  <a:schemeClr val="accent5"/>
                </a:solidFill>
              </a:defRPr>
            </a:lvl1pPr>
          </a:lstStyle>
          <a:p>
            <a:r>
              <a:rPr lang="en-US" dirty="0"/>
              <a:t>Click to Add Slide Title</a:t>
            </a:r>
          </a:p>
        </p:txBody>
      </p:sp>
      <p:sp>
        <p:nvSpPr>
          <p:cNvPr id="4" name="Text Placeholder 2">
            <a:extLst>
              <a:ext uri="{FF2B5EF4-FFF2-40B4-BE49-F238E27FC236}">
                <a16:creationId xmlns:a16="http://schemas.microsoft.com/office/drawing/2014/main" id="{94E85CBA-188F-58DF-65B2-BD90C57AB500}"/>
              </a:ext>
            </a:extLst>
          </p:cNvPr>
          <p:cNvSpPr>
            <a:spLocks noGrp="1"/>
          </p:cNvSpPr>
          <p:nvPr>
            <p:ph idx="1"/>
          </p:nvPr>
        </p:nvSpPr>
        <p:spPr>
          <a:xfrm>
            <a:off x="838200" y="1600200"/>
            <a:ext cx="10515600" cy="4576764"/>
          </a:xfrm>
          <a:prstGeom prst="rect">
            <a:avLst/>
          </a:prstGeom>
        </p:spPr>
        <p:txBody>
          <a:bodyPr vert="horz" lIns="0" tIns="0" rIns="0" bIns="0" rtlCol="0">
            <a:normAutofit/>
          </a:bodyPr>
          <a:lstStyle>
            <a:lvl1pPr>
              <a:defRPr sz="2400"/>
            </a:lvl1pPr>
            <a:lvl2pPr>
              <a:defRPr sz="1867"/>
            </a:lvl2pPr>
            <a:lvl3pPr>
              <a:defRPr sz="1600">
                <a:latin typeface="+mn-lt"/>
              </a:defRPr>
            </a:lvl3pPr>
          </a:lstStyle>
          <a:p>
            <a:pPr lvl="0"/>
            <a:r>
              <a:rPr lang="en-US"/>
              <a:t>Click to edit Master text styles</a:t>
            </a:r>
          </a:p>
          <a:p>
            <a:pPr lvl="1"/>
            <a:r>
              <a:rPr lang="en-US"/>
              <a:t>Second level</a:t>
            </a:r>
          </a:p>
          <a:p>
            <a:pPr lvl="2"/>
            <a:r>
              <a:rPr lang="en-US"/>
              <a:t>Third level</a:t>
            </a:r>
          </a:p>
        </p:txBody>
      </p:sp>
      <p:sp>
        <p:nvSpPr>
          <p:cNvPr id="8" name="Text Placeholder 4">
            <a:extLst>
              <a:ext uri="{FF2B5EF4-FFF2-40B4-BE49-F238E27FC236}">
                <a16:creationId xmlns:a16="http://schemas.microsoft.com/office/drawing/2014/main" id="{9A71ABFD-7D9E-8B81-8F10-AD3B259CD532}"/>
              </a:ext>
            </a:extLst>
          </p:cNvPr>
          <p:cNvSpPr>
            <a:spLocks noGrp="1"/>
          </p:cNvSpPr>
          <p:nvPr>
            <p:ph type="body" sz="quarter" idx="10" hasCustomPrompt="1"/>
          </p:nvPr>
        </p:nvSpPr>
        <p:spPr>
          <a:xfrm>
            <a:off x="838200" y="1041400"/>
            <a:ext cx="10515600" cy="366255"/>
          </a:xfrm>
          <a:prstGeom prst="rect">
            <a:avLst/>
          </a:prstGeom>
        </p:spPr>
        <p:txBody>
          <a:bodyPr anchor="t">
            <a:normAutofit/>
          </a:bodyPr>
          <a:lstStyle>
            <a:lvl1pPr marL="0" indent="0" algn="l">
              <a:buNone/>
              <a:defRPr>
                <a:solidFill>
                  <a:schemeClr val="bg2"/>
                </a:solidFill>
              </a:defRPr>
            </a:lvl1pPr>
            <a:lvl2pPr marL="243852" indent="0">
              <a:buNone/>
              <a:defRPr/>
            </a:lvl2pPr>
            <a:lvl3pPr marL="487704" indent="0">
              <a:buNone/>
              <a:defRPr/>
            </a:lvl3pPr>
            <a:lvl4pPr marL="1371669" indent="0">
              <a:buNone/>
              <a:defRPr/>
            </a:lvl4pPr>
            <a:lvl5pPr marL="1828891" indent="0">
              <a:buNone/>
              <a:defRPr/>
            </a:lvl5pPr>
          </a:lstStyle>
          <a:p>
            <a:pPr lvl="0"/>
            <a:r>
              <a:rPr lang="en-US" dirty="0"/>
              <a:t>Click to Add Subtitle</a:t>
            </a:r>
          </a:p>
        </p:txBody>
      </p:sp>
    </p:spTree>
    <p:custDataLst>
      <p:tags r:id="rId1"/>
    </p:custDataLst>
    <p:extLst>
      <p:ext uri="{BB962C8B-B14F-4D97-AF65-F5344CB8AC3E}">
        <p14:creationId xmlns:p14="http://schemas.microsoft.com/office/powerpoint/2010/main" val="3893877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SAS - Comparis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ormAutofit/>
          </a:bodyPr>
          <a:lstStyle>
            <a:lvl1pPr>
              <a:defRPr>
                <a:solidFill>
                  <a:schemeClr val="accent5"/>
                </a:solidFill>
              </a:defRPr>
            </a:lvl1pPr>
          </a:lstStyle>
          <a:p>
            <a:r>
              <a:rPr lang="en-US" dirty="0"/>
              <a:t>Click to Add Slide Title</a:t>
            </a:r>
          </a:p>
        </p:txBody>
      </p:sp>
      <p:sp>
        <p:nvSpPr>
          <p:cNvPr id="5" name="Text Placeholder 2">
            <a:extLst>
              <a:ext uri="{FF2B5EF4-FFF2-40B4-BE49-F238E27FC236}">
                <a16:creationId xmlns:a16="http://schemas.microsoft.com/office/drawing/2014/main" id="{B37A3D09-8DDB-0D78-49A3-63D553286BAA}"/>
              </a:ext>
            </a:extLst>
          </p:cNvPr>
          <p:cNvSpPr>
            <a:spLocks noGrp="1"/>
          </p:cNvSpPr>
          <p:nvPr>
            <p:ph idx="1"/>
          </p:nvPr>
        </p:nvSpPr>
        <p:spPr>
          <a:xfrm>
            <a:off x="838199" y="1600201"/>
            <a:ext cx="5161231" cy="4576763"/>
          </a:xfrm>
          <a:prstGeom prst="rect">
            <a:avLst/>
          </a:prstGeom>
        </p:spPr>
        <p:txBody>
          <a:bodyPr vert="horz" lIns="0" tIns="0" rIns="0" bIns="0" rtlCol="0">
            <a:normAutofit/>
          </a:bodyPr>
          <a:lstStyle>
            <a:lvl1pPr>
              <a:defRPr sz="2400"/>
            </a:lvl1pPr>
            <a:lvl2pPr>
              <a:defRPr sz="1867">
                <a:latin typeface="+mn-lt"/>
              </a:defRPr>
            </a:lvl2pPr>
            <a:lvl3pPr>
              <a:defRPr sz="1600">
                <a:latin typeface="+mn-lt"/>
              </a:defRPr>
            </a:lvl3pPr>
          </a:lstStyle>
          <a:p>
            <a:pPr lvl="0"/>
            <a:r>
              <a:rPr lang="en-US"/>
              <a:t>Click to edit Master text styles</a:t>
            </a:r>
          </a:p>
          <a:p>
            <a:pPr lvl="1"/>
            <a:r>
              <a:rPr lang="en-US"/>
              <a:t>Second level</a:t>
            </a:r>
          </a:p>
          <a:p>
            <a:pPr lvl="2"/>
            <a:r>
              <a:rPr lang="en-US"/>
              <a:t>Third level</a:t>
            </a:r>
          </a:p>
        </p:txBody>
      </p:sp>
      <p:sp>
        <p:nvSpPr>
          <p:cNvPr id="7" name="Text Placeholder 2">
            <a:extLst>
              <a:ext uri="{FF2B5EF4-FFF2-40B4-BE49-F238E27FC236}">
                <a16:creationId xmlns:a16="http://schemas.microsoft.com/office/drawing/2014/main" id="{9EB0C531-8D77-DB91-D733-89B75593C437}"/>
              </a:ext>
            </a:extLst>
          </p:cNvPr>
          <p:cNvSpPr>
            <a:spLocks noGrp="1"/>
          </p:cNvSpPr>
          <p:nvPr>
            <p:ph idx="11"/>
          </p:nvPr>
        </p:nvSpPr>
        <p:spPr>
          <a:xfrm>
            <a:off x="6192571" y="1600201"/>
            <a:ext cx="5161232" cy="4576763"/>
          </a:xfrm>
          <a:prstGeom prst="rect">
            <a:avLst/>
          </a:prstGeom>
        </p:spPr>
        <p:txBody>
          <a:bodyPr vert="horz" lIns="0" tIns="0" rIns="0" bIns="0" rtlCol="0">
            <a:normAutofit/>
          </a:bodyPr>
          <a:lstStyle>
            <a:lvl1pPr>
              <a:defRPr sz="2400"/>
            </a:lvl1pPr>
            <a:lvl2pPr>
              <a:defRPr sz="1867">
                <a:latin typeface="+mn-lt"/>
              </a:defRPr>
            </a:lvl2pPr>
            <a:lvl3pPr>
              <a:defRPr sz="1600">
                <a:latin typeface="+mn-lt"/>
              </a:defRPr>
            </a:lvl3pPr>
          </a:lstStyle>
          <a:p>
            <a:pPr lvl="0"/>
            <a:r>
              <a:rPr lang="en-US"/>
              <a:t>Click to edit Master text styles</a:t>
            </a:r>
          </a:p>
          <a:p>
            <a:pPr lvl="1"/>
            <a:r>
              <a:rPr lang="en-US"/>
              <a:t>Second level</a:t>
            </a:r>
          </a:p>
          <a:p>
            <a:pPr lvl="2"/>
            <a:r>
              <a:rPr lang="en-US"/>
              <a:t>Third level</a:t>
            </a:r>
          </a:p>
        </p:txBody>
      </p:sp>
      <p:sp>
        <p:nvSpPr>
          <p:cNvPr id="9" name="Text Placeholder 4">
            <a:extLst>
              <a:ext uri="{FF2B5EF4-FFF2-40B4-BE49-F238E27FC236}">
                <a16:creationId xmlns:a16="http://schemas.microsoft.com/office/drawing/2014/main" id="{528E5A1D-0F7C-C89E-926C-359A1E6C4B96}"/>
              </a:ext>
            </a:extLst>
          </p:cNvPr>
          <p:cNvSpPr>
            <a:spLocks noGrp="1"/>
          </p:cNvSpPr>
          <p:nvPr>
            <p:ph type="body" sz="quarter" idx="10" hasCustomPrompt="1"/>
          </p:nvPr>
        </p:nvSpPr>
        <p:spPr>
          <a:xfrm>
            <a:off x="838200" y="1041400"/>
            <a:ext cx="10515600" cy="366255"/>
          </a:xfrm>
          <a:prstGeom prst="rect">
            <a:avLst/>
          </a:prstGeom>
        </p:spPr>
        <p:txBody>
          <a:bodyPr anchor="t">
            <a:normAutofit/>
          </a:bodyPr>
          <a:lstStyle>
            <a:lvl1pPr marL="0" indent="0" algn="l">
              <a:buNone/>
              <a:defRPr>
                <a:solidFill>
                  <a:schemeClr val="bg2"/>
                </a:solidFill>
              </a:defRPr>
            </a:lvl1pPr>
            <a:lvl2pPr marL="243852" indent="0">
              <a:buNone/>
              <a:defRPr/>
            </a:lvl2pPr>
            <a:lvl3pPr marL="487704" indent="0">
              <a:buNone/>
              <a:defRPr/>
            </a:lvl3pPr>
            <a:lvl4pPr marL="1371669" indent="0">
              <a:buNone/>
              <a:defRPr/>
            </a:lvl4pPr>
            <a:lvl5pPr marL="1828891" indent="0">
              <a:buNone/>
              <a:defRPr/>
            </a:lvl5pPr>
          </a:lstStyle>
          <a:p>
            <a:pPr lvl="0"/>
            <a:r>
              <a:rPr lang="en-US" dirty="0"/>
              <a:t>Click to Add Subtitle</a:t>
            </a:r>
          </a:p>
        </p:txBody>
      </p:sp>
    </p:spTree>
    <p:custDataLst>
      <p:tags r:id="rId1"/>
    </p:custDataLst>
    <p:extLst>
      <p:ext uri="{BB962C8B-B14F-4D97-AF65-F5344CB8AC3E}">
        <p14:creationId xmlns:p14="http://schemas.microsoft.com/office/powerpoint/2010/main" val="26754497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SAS - Title Only Right">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7932B69-D114-4F04-8825-FD80DE780B3F}"/>
              </a:ext>
            </a:extLst>
          </p:cNvPr>
          <p:cNvSpPr>
            <a:spLocks noGrp="1"/>
          </p:cNvSpPr>
          <p:nvPr>
            <p:ph type="title" hasCustomPrompt="1"/>
          </p:nvPr>
        </p:nvSpPr>
        <p:spPr>
          <a:xfrm>
            <a:off x="838200" y="2911937"/>
            <a:ext cx="2952184" cy="1034129"/>
          </a:xfrm>
          <a:prstGeom prst="rect">
            <a:avLst/>
          </a:prstGeom>
        </p:spPr>
        <p:txBody>
          <a:bodyPr vert="horz" wrap="square" lIns="0" tIns="0" rIns="0" bIns="0" rtlCol="0" anchor="ctr">
            <a:spAutoFit/>
          </a:bodyPr>
          <a:lstStyle>
            <a:lvl1pPr>
              <a:defRPr>
                <a:solidFill>
                  <a:schemeClr val="accent5"/>
                </a:solidFill>
              </a:defRPr>
            </a:lvl1pPr>
          </a:lstStyle>
          <a:p>
            <a:r>
              <a:rPr lang="en-US" dirty="0"/>
              <a:t>Click to Add Slide Title</a:t>
            </a:r>
          </a:p>
        </p:txBody>
      </p:sp>
    </p:spTree>
    <p:custDataLst>
      <p:tags r:id="rId1"/>
    </p:custDataLst>
    <p:extLst>
      <p:ext uri="{BB962C8B-B14F-4D97-AF65-F5344CB8AC3E}">
        <p14:creationId xmlns:p14="http://schemas.microsoft.com/office/powerpoint/2010/main" val="1353478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SAS - Title &amp; Subtitle Right">
    <p:bg>
      <p:bgPr>
        <a:solidFill>
          <a:schemeClr val="bg1"/>
        </a:solidFill>
        <a:effectLst/>
      </p:bgPr>
    </p:bg>
    <p:spTree>
      <p:nvGrpSpPr>
        <p:cNvPr id="1" name=""/>
        <p:cNvGrpSpPr/>
        <p:nvPr/>
      </p:nvGrpSpPr>
      <p:grpSpPr>
        <a:xfrm>
          <a:off x="0" y="0"/>
          <a:ext cx="0" cy="0"/>
          <a:chOff x="0" y="0"/>
          <a:chExt cx="0" cy="0"/>
        </a:xfrm>
      </p:grpSpPr>
      <p:sp>
        <p:nvSpPr>
          <p:cNvPr id="2" name="Text Placeholder 4">
            <a:extLst>
              <a:ext uri="{FF2B5EF4-FFF2-40B4-BE49-F238E27FC236}">
                <a16:creationId xmlns:a16="http://schemas.microsoft.com/office/drawing/2014/main" id="{DCB0DC36-25B4-46CA-542D-A6308DDA0A46}"/>
              </a:ext>
            </a:extLst>
          </p:cNvPr>
          <p:cNvSpPr>
            <a:spLocks noGrp="1"/>
          </p:cNvSpPr>
          <p:nvPr>
            <p:ph type="body" sz="quarter" idx="10" hasCustomPrompt="1"/>
          </p:nvPr>
        </p:nvSpPr>
        <p:spPr>
          <a:xfrm>
            <a:off x="838200" y="3947330"/>
            <a:ext cx="3336233" cy="366255"/>
          </a:xfrm>
          <a:prstGeom prst="rect">
            <a:avLst/>
          </a:prstGeom>
        </p:spPr>
        <p:txBody>
          <a:bodyPr wrap="square" anchor="t">
            <a:noAutofit/>
          </a:bodyPr>
          <a:lstStyle>
            <a:lvl1pPr marL="0" indent="0" algn="l">
              <a:buNone/>
              <a:defRPr>
                <a:solidFill>
                  <a:schemeClr val="bg2"/>
                </a:solidFill>
              </a:defRPr>
            </a:lvl1pPr>
            <a:lvl2pPr marL="243852" indent="0">
              <a:buNone/>
              <a:defRPr/>
            </a:lvl2pPr>
            <a:lvl3pPr marL="487704" indent="0">
              <a:buNone/>
              <a:defRPr/>
            </a:lvl3pPr>
            <a:lvl4pPr marL="1371669" indent="0">
              <a:buNone/>
              <a:defRPr/>
            </a:lvl4pPr>
            <a:lvl5pPr marL="1828891" indent="0">
              <a:buNone/>
              <a:defRPr/>
            </a:lvl5pPr>
          </a:lstStyle>
          <a:p>
            <a:pPr lvl="0"/>
            <a:r>
              <a:rPr lang="en-US" dirty="0"/>
              <a:t>Click to Add Subtitle</a:t>
            </a:r>
          </a:p>
        </p:txBody>
      </p:sp>
      <p:sp>
        <p:nvSpPr>
          <p:cNvPr id="3" name="Title 2">
            <a:extLst>
              <a:ext uri="{FF2B5EF4-FFF2-40B4-BE49-F238E27FC236}">
                <a16:creationId xmlns:a16="http://schemas.microsoft.com/office/drawing/2014/main" id="{81E4D011-6D65-0AE8-97A7-B5392D2B3184}"/>
              </a:ext>
            </a:extLst>
          </p:cNvPr>
          <p:cNvSpPr>
            <a:spLocks noGrp="1"/>
          </p:cNvSpPr>
          <p:nvPr>
            <p:ph type="title" hasCustomPrompt="1"/>
          </p:nvPr>
        </p:nvSpPr>
        <p:spPr>
          <a:xfrm>
            <a:off x="834955" y="2768821"/>
            <a:ext cx="3334512" cy="1034386"/>
          </a:xfrm>
        </p:spPr>
        <p:txBody>
          <a:bodyPr vert="horz" wrap="square" lIns="0" tIns="0" rIns="0" bIns="0" rtlCol="0" anchor="b" anchorCtr="0">
            <a:spAutoFit/>
          </a:bodyPr>
          <a:lstStyle>
            <a:lvl1pPr>
              <a:defRPr lang="en-US"/>
            </a:lvl1pPr>
          </a:lstStyle>
          <a:p>
            <a:pPr marL="0" lvl="0">
              <a:lnSpc>
                <a:spcPct val="90000"/>
              </a:lnSpc>
              <a:spcBef>
                <a:spcPct val="0"/>
              </a:spcBef>
              <a:buNone/>
            </a:pPr>
            <a:r>
              <a:rPr lang="en-US" dirty="0"/>
              <a:t>Click to Add Slide Title</a:t>
            </a:r>
          </a:p>
        </p:txBody>
      </p:sp>
    </p:spTree>
    <p:custDataLst>
      <p:tags r:id="rId1"/>
    </p:custDataLst>
    <p:extLst>
      <p:ext uri="{BB962C8B-B14F-4D97-AF65-F5344CB8AC3E}">
        <p14:creationId xmlns:p14="http://schemas.microsoft.com/office/powerpoint/2010/main" val="416072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extLst>
    <p:ext uri="{DCECCB84-F9BA-43D5-87BE-67443E8EF086}">
      <p15:sldGuideLst xmlns:p15="http://schemas.microsoft.com/office/powerpoint/2012/main">
        <p15:guide id="1" orient="horz" pos="3240">
          <p15:clr>
            <a:srgbClr val="FBAE40"/>
          </p15:clr>
        </p15:guide>
        <p15:guide id="2" pos="5760">
          <p15:clr>
            <a:srgbClr val="FBAE4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showMasterSp="0" preserve="1" userDrawn="1">
  <p:cSld name="SAS - Closing">
    <p:bg>
      <p:bgPr>
        <a:solidFill>
          <a:schemeClr val="accent1"/>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0B679E91-B2F1-7013-ED34-D7763B653081}"/>
              </a:ext>
            </a:extLst>
          </p:cNvPr>
          <p:cNvSpPr>
            <a:spLocks noGrp="1"/>
          </p:cNvSpPr>
          <p:nvPr>
            <p:ph type="title" hasCustomPrompt="1"/>
          </p:nvPr>
        </p:nvSpPr>
        <p:spPr>
          <a:xfrm>
            <a:off x="834955" y="2598004"/>
            <a:ext cx="8708755" cy="1661993"/>
          </a:xfrm>
          <a:prstGeom prst="rect">
            <a:avLst/>
          </a:prstGeom>
        </p:spPr>
        <p:txBody>
          <a:bodyPr vert="horz" wrap="square" lIns="0" tIns="0" rIns="0" bIns="182880" rtlCol="0" anchor="ctr" anchorCtr="0">
            <a:spAutoFit/>
          </a:bodyPr>
          <a:lstStyle>
            <a:lvl1pPr>
              <a:lnSpc>
                <a:spcPct val="100000"/>
              </a:lnSpc>
              <a:spcBef>
                <a:spcPts val="400"/>
              </a:spcBef>
              <a:defRPr sz="4800">
                <a:solidFill>
                  <a:schemeClr val="bg1"/>
                </a:solidFill>
              </a:defRPr>
            </a:lvl1pPr>
          </a:lstStyle>
          <a:p>
            <a:r>
              <a:rPr lang="en-US" dirty="0"/>
              <a:t>Click to Add Slideshow Closing</a:t>
            </a:r>
          </a:p>
        </p:txBody>
      </p:sp>
      <p:sp>
        <p:nvSpPr>
          <p:cNvPr id="6" name="Footer">
            <a:extLst>
              <a:ext uri="{FF2B5EF4-FFF2-40B4-BE49-F238E27FC236}">
                <a16:creationId xmlns:a16="http://schemas.microsoft.com/office/drawing/2014/main" id="{54AD1B71-161A-0685-52AE-DACFD1DA227B}"/>
              </a:ext>
            </a:extLst>
          </p:cNvPr>
          <p:cNvSpPr txBox="1"/>
          <p:nvPr userDrawn="1"/>
        </p:nvSpPr>
        <p:spPr>
          <a:xfrm>
            <a:off x="834955" y="6539393"/>
            <a:ext cx="3352800" cy="194990"/>
          </a:xfrm>
          <a:prstGeom prst="rect">
            <a:avLst/>
          </a:prstGeom>
          <a:noFill/>
        </p:spPr>
        <p:txBody>
          <a:bodyPr wrap="square" lIns="0" anchor="b" anchorCtr="0">
            <a:spAutoFit/>
          </a:bodyPr>
          <a:lstStyle/>
          <a:p>
            <a:pPr marL="0" marR="0" lvl="0" indent="0" algn="l" defTabSz="365769" rtl="0" eaLnBrk="0" fontAlgn="auto" latinLnBrk="0" hangingPunct="0">
              <a:lnSpc>
                <a:spcPct val="100000"/>
              </a:lnSpc>
              <a:spcBef>
                <a:spcPts val="0"/>
              </a:spcBef>
              <a:spcAft>
                <a:spcPts val="0"/>
              </a:spcAft>
              <a:buClrTx/>
              <a:buSzTx/>
              <a:buFontTx/>
              <a:buNone/>
              <a:tabLst/>
              <a:defRPr/>
            </a:pPr>
            <a:r>
              <a:rPr kumimoji="0" lang="en-US" sz="667" b="0" i="0" u="none" strike="noStrike" kern="300" cap="none" spc="67" normalizeH="0" baseline="0" noProof="0" dirty="0">
                <a:ln>
                  <a:noFill/>
                </a:ln>
                <a:solidFill>
                  <a:srgbClr val="FFFFFF"/>
                </a:solidFill>
                <a:effectLst/>
                <a:uLnTx/>
                <a:uFillTx/>
                <a:latin typeface="Anova Light" panose="020B0403020203020204" pitchFamily="34" charset="0"/>
                <a:ea typeface="Anova Bold" panose="020B0703020203020204" pitchFamily="34" charset="0"/>
                <a:cs typeface="Anova Light" panose="020B0403020203020204" pitchFamily="34" charset="0"/>
              </a:rPr>
              <a:t>Copyright © SAS Institute Inc. All rights reserved.</a:t>
            </a:r>
          </a:p>
        </p:txBody>
      </p:sp>
      <p:sp>
        <p:nvSpPr>
          <p:cNvPr id="4" name="TextBox 3">
            <a:extLst>
              <a:ext uri="{FF2B5EF4-FFF2-40B4-BE49-F238E27FC236}">
                <a16:creationId xmlns:a16="http://schemas.microsoft.com/office/drawing/2014/main" id="{94E42618-FA09-0B44-94C7-9C2E282CA642}"/>
              </a:ext>
            </a:extLst>
          </p:cNvPr>
          <p:cNvSpPr txBox="1"/>
          <p:nvPr userDrawn="1"/>
        </p:nvSpPr>
        <p:spPr>
          <a:xfrm>
            <a:off x="834955" y="6395031"/>
            <a:ext cx="981038" cy="184666"/>
          </a:xfrm>
          <a:prstGeom prst="rect">
            <a:avLst/>
          </a:prstGeom>
          <a:noFill/>
        </p:spPr>
        <p:txBody>
          <a:bodyPr wrap="none" lIns="0" tIns="0" rIns="0" bIns="0" rtlCol="0">
            <a:spAutoFit/>
          </a:bodyPr>
          <a:lstStyle/>
          <a:p>
            <a:pPr algn="l"/>
            <a:r>
              <a:rPr lang="en-US" sz="1200" dirty="0">
                <a:solidFill>
                  <a:schemeClr val="accent3"/>
                </a:solidFill>
              </a:rPr>
              <a:t>#</a:t>
            </a:r>
            <a:r>
              <a:rPr lang="en-US" sz="1200" dirty="0" err="1">
                <a:solidFill>
                  <a:schemeClr val="accent3"/>
                </a:solidFill>
              </a:rPr>
              <a:t>SASInnovate</a:t>
            </a:r>
            <a:endParaRPr lang="en-US" sz="1200" dirty="0">
              <a:solidFill>
                <a:schemeClr val="accent3"/>
              </a:solidFill>
            </a:endParaRPr>
          </a:p>
        </p:txBody>
      </p:sp>
      <p:pic>
        <p:nvPicPr>
          <p:cNvPr id="5" name="Graphic 4">
            <a:extLst>
              <a:ext uri="{FF2B5EF4-FFF2-40B4-BE49-F238E27FC236}">
                <a16:creationId xmlns:a16="http://schemas.microsoft.com/office/drawing/2014/main" id="{B8439CCF-EC42-3495-3379-326B6C88B02A}"/>
              </a:ext>
            </a:extLst>
          </p:cNvPr>
          <p:cNvPicPr>
            <a:picLocks noChangeAspect="1"/>
          </p:cNvPicPr>
          <p:nvPr userDrawn="1"/>
        </p:nvPicPr>
        <p:blipFill>
          <a:blip r:embed="rId3">
            <a:extLst>
              <a:ext uri="{96DAC541-7B7A-43D3-8B79-37D633B846F1}">
                <asvg:svgBlip xmlns:asvg="http://schemas.microsoft.com/office/drawing/2016/SVG/main" r:embed="rId4"/>
              </a:ext>
            </a:extLst>
          </a:blip>
          <a:srcRect/>
          <a:stretch/>
        </p:blipFill>
        <p:spPr>
          <a:xfrm>
            <a:off x="7998691" y="5533257"/>
            <a:ext cx="3697012" cy="861775"/>
          </a:xfrm>
          <a:prstGeom prst="rect">
            <a:avLst/>
          </a:prstGeom>
        </p:spPr>
      </p:pic>
    </p:spTree>
    <p:custDataLst>
      <p:tags r:id="rId1"/>
    </p:custDataLst>
    <p:extLst>
      <p:ext uri="{BB962C8B-B14F-4D97-AF65-F5344CB8AC3E}">
        <p14:creationId xmlns:p14="http://schemas.microsoft.com/office/powerpoint/2010/main" val="1824560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type="blank" preserve="1">
  <p:cSld name="SAS - Blank - White">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1012819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showMasterSp="0" preserve="1">
  <p:cSld name="SAS - Video Only">
    <p:bg>
      <p:bgPr>
        <a:solidFill>
          <a:schemeClr val="tx1"/>
        </a:solidFill>
        <a:effectLst/>
      </p:bgPr>
    </p:bg>
    <p:spTree>
      <p:nvGrpSpPr>
        <p:cNvPr id="1" name=""/>
        <p:cNvGrpSpPr/>
        <p:nvPr/>
      </p:nvGrpSpPr>
      <p:grpSpPr>
        <a:xfrm>
          <a:off x="0" y="0"/>
          <a:ext cx="0" cy="0"/>
          <a:chOff x="0" y="0"/>
          <a:chExt cx="0" cy="0"/>
        </a:xfrm>
      </p:grpSpPr>
      <p:sp>
        <p:nvSpPr>
          <p:cNvPr id="5" name="Footer">
            <a:extLst>
              <a:ext uri="{FF2B5EF4-FFF2-40B4-BE49-F238E27FC236}">
                <a16:creationId xmlns:a16="http://schemas.microsoft.com/office/drawing/2014/main" id="{18EFE3EC-F7E1-61AB-19DD-00EC88725FB3}"/>
              </a:ext>
            </a:extLst>
          </p:cNvPr>
          <p:cNvSpPr txBox="1"/>
          <p:nvPr userDrawn="1"/>
        </p:nvSpPr>
        <p:spPr>
          <a:xfrm>
            <a:off x="834955" y="6539393"/>
            <a:ext cx="3352800" cy="194990"/>
          </a:xfrm>
          <a:prstGeom prst="rect">
            <a:avLst/>
          </a:prstGeom>
          <a:noFill/>
        </p:spPr>
        <p:txBody>
          <a:bodyPr wrap="square" lIns="0" anchor="b" anchorCtr="0">
            <a:spAutoFit/>
          </a:bodyPr>
          <a:lstStyle/>
          <a:p>
            <a:pPr marL="0" marR="0" lvl="0" indent="0" algn="l" defTabSz="365769" rtl="0" eaLnBrk="0" fontAlgn="auto" latinLnBrk="0" hangingPunct="0">
              <a:lnSpc>
                <a:spcPct val="100000"/>
              </a:lnSpc>
              <a:spcBef>
                <a:spcPts val="0"/>
              </a:spcBef>
              <a:spcAft>
                <a:spcPts val="0"/>
              </a:spcAft>
              <a:buClrTx/>
              <a:buSzTx/>
              <a:buFontTx/>
              <a:buNone/>
              <a:tabLst/>
              <a:defRPr/>
            </a:pPr>
            <a:r>
              <a:rPr kumimoji="0" lang="en-US" sz="667" b="0" i="0" u="none" strike="noStrike" kern="300" cap="none" spc="67" normalizeH="0" baseline="0" noProof="0" dirty="0">
                <a:ln>
                  <a:noFill/>
                </a:ln>
                <a:solidFill>
                  <a:srgbClr val="FFFFFF"/>
                </a:solidFill>
                <a:effectLst/>
                <a:uLnTx/>
                <a:uFillTx/>
                <a:latin typeface="Anova Light" panose="020B0403020203020204" pitchFamily="34" charset="0"/>
                <a:ea typeface="Anova Bold" panose="020B0703020203020204" pitchFamily="34" charset="0"/>
                <a:cs typeface="Anova Light" panose="020B0403020203020204" pitchFamily="34" charset="0"/>
              </a:rPr>
              <a:t>Copyright © SAS Institute Inc. All rights reserved.</a:t>
            </a:r>
          </a:p>
        </p:txBody>
      </p:sp>
      <p:pic>
        <p:nvPicPr>
          <p:cNvPr id="2" name="Graphic 1">
            <a:extLst>
              <a:ext uri="{FF2B5EF4-FFF2-40B4-BE49-F238E27FC236}">
                <a16:creationId xmlns:a16="http://schemas.microsoft.com/office/drawing/2014/main" id="{1AD4B643-A843-F505-F263-FC0FBA966B81}"/>
              </a:ext>
            </a:extLst>
          </p:cNvPr>
          <p:cNvPicPr>
            <a:picLocks noChangeAspect="1"/>
          </p:cNvPicPr>
          <p:nvPr userDrawn="1"/>
        </p:nvPicPr>
        <p:blipFill>
          <a:blip r:embed="rId3">
            <a:extLst>
              <a:ext uri="{96DAC541-7B7A-43D3-8B79-37D633B846F1}">
                <asvg:svgBlip xmlns:asvg="http://schemas.microsoft.com/office/drawing/2016/SVG/main" r:embed="rId4"/>
              </a:ext>
            </a:extLst>
          </a:blip>
          <a:srcRect/>
          <a:stretch/>
        </p:blipFill>
        <p:spPr>
          <a:xfrm>
            <a:off x="10625571" y="6341413"/>
            <a:ext cx="1333743" cy="310896"/>
          </a:xfrm>
          <a:prstGeom prst="rect">
            <a:avLst/>
          </a:prstGeom>
        </p:spPr>
      </p:pic>
      <p:sp>
        <p:nvSpPr>
          <p:cNvPr id="4" name="TextBox 3">
            <a:extLst>
              <a:ext uri="{FF2B5EF4-FFF2-40B4-BE49-F238E27FC236}">
                <a16:creationId xmlns:a16="http://schemas.microsoft.com/office/drawing/2014/main" id="{AA7BDF89-D224-7DC9-2DD3-5E71189231B9}"/>
              </a:ext>
            </a:extLst>
          </p:cNvPr>
          <p:cNvSpPr txBox="1"/>
          <p:nvPr userDrawn="1"/>
        </p:nvSpPr>
        <p:spPr>
          <a:xfrm>
            <a:off x="834955" y="6395031"/>
            <a:ext cx="981038" cy="184666"/>
          </a:xfrm>
          <a:prstGeom prst="rect">
            <a:avLst/>
          </a:prstGeom>
          <a:noFill/>
        </p:spPr>
        <p:txBody>
          <a:bodyPr wrap="none" lIns="0" tIns="0" rIns="0" bIns="0" rtlCol="0">
            <a:spAutoFit/>
          </a:bodyPr>
          <a:lstStyle/>
          <a:p>
            <a:pPr algn="l"/>
            <a:r>
              <a:rPr lang="en-US" sz="1200" dirty="0">
                <a:solidFill>
                  <a:schemeClr val="bg1"/>
                </a:solidFill>
              </a:rPr>
              <a:t>#</a:t>
            </a:r>
            <a:r>
              <a:rPr lang="en-US" sz="1200" dirty="0" err="1">
                <a:solidFill>
                  <a:schemeClr val="bg1"/>
                </a:solidFill>
              </a:rPr>
              <a:t>SASInnovate</a:t>
            </a:r>
            <a:endParaRPr lang="en-US" sz="1200" dirty="0">
              <a:solidFill>
                <a:schemeClr val="bg1"/>
              </a:solidFill>
            </a:endParaRPr>
          </a:p>
        </p:txBody>
      </p:sp>
    </p:spTree>
    <p:custDataLst>
      <p:tags r:id="rId1"/>
    </p:custDataLst>
    <p:extLst>
      <p:ext uri="{BB962C8B-B14F-4D97-AF65-F5344CB8AC3E}">
        <p14:creationId xmlns:p14="http://schemas.microsoft.com/office/powerpoint/2010/main" val="1121739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svg="http://schemas.microsoft.com/office/drawing/2016/SVG/main" xmlns:a14="http://schemas.microsoft.com/office/drawing/2010/main" xmlns:a16="http://schemas.microsoft.com/office/drawing/2014/main"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dirty="0">
                <a:solidFill>
                  <a:srgbClr val="04304B"/>
                </a:solidFill>
                <a:latin typeface="Avenir Next W1G" panose="020B0503020202020204" pitchFamily="34" charset="0"/>
              </a:rPr>
              <a:t>Copyright © SAS Institute Inc. All rights reserved.</a:t>
            </a:r>
          </a:p>
        </p:txBody>
      </p:sp>
      <p:sp>
        <p:nvSpPr>
          <p:cNvPr id="6" name="Title 1">
            <a:extLst>
              <a:ext uri="{FF2B5EF4-FFF2-40B4-BE49-F238E27FC236}">
                <a16:creationId xmlns:a16="http://schemas.microsoft.com/office/drawing/2014/main" id="{98CF5064-5CB9-C678-368F-B5076FA7556D}"/>
              </a:ext>
            </a:extLst>
          </p:cNvPr>
          <p:cNvSpPr>
            <a:spLocks noGrp="1"/>
          </p:cNvSpPr>
          <p:nvPr>
            <p:ph type="title" hasCustomPrompt="1"/>
          </p:nvPr>
        </p:nvSpPr>
        <p:spPr>
          <a:xfrm>
            <a:off x="2150364" y="301354"/>
            <a:ext cx="7891272" cy="457200"/>
          </a:xfrm>
        </p:spPr>
        <p:txBody>
          <a:bodyPr anchor="ctr" anchorCtr="0">
            <a:noAutofit/>
          </a:bodyPr>
          <a:lstStyle>
            <a:lvl1pPr algn="ctr">
              <a:defRPr baseline="0">
                <a:solidFill>
                  <a:srgbClr val="04304B"/>
                </a:solidFill>
              </a:defRPr>
            </a:lvl1pPr>
          </a:lstStyle>
          <a:p>
            <a:r>
              <a:rPr lang="en-US" dirty="0"/>
              <a:t>Click to Edit Title</a:t>
            </a:r>
          </a:p>
        </p:txBody>
      </p:sp>
    </p:spTree>
    <p:extLst>
      <p:ext uri="{BB962C8B-B14F-4D97-AF65-F5344CB8AC3E}">
        <p14:creationId xmlns:p14="http://schemas.microsoft.com/office/powerpoint/2010/main" val="40086516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dirty="0"/>
              <a:t>Click to edit Master title style</a:t>
            </a:r>
          </a:p>
        </p:txBody>
      </p:sp>
      <p:sp>
        <p:nvSpPr>
          <p:cNvPr id="4" name="Footer Placeholder 3"/>
          <p:cNvSpPr>
            <a:spLocks noGrp="1"/>
          </p:cNvSpPr>
          <p:nvPr>
            <p:ph type="ftr" sz="quarter" idx="11"/>
          </p:nvPr>
        </p:nvSpPr>
        <p:spPr/>
        <p:txBody>
          <a:bodyPr/>
          <a:lstStyle/>
          <a:p>
            <a:r>
              <a:rPr lang="en-US" dirty="0">
                <a:solidFill>
                  <a:srgbClr val="04304B"/>
                </a:solidFill>
                <a:latin typeface="Avenir Next W1G" panose="020B0503020202020204" pitchFamily="34" charset="0"/>
              </a:rPr>
              <a:t>Copyright © SAS Institute Inc. All rights reserved.</a:t>
            </a:r>
          </a:p>
        </p:txBody>
      </p:sp>
    </p:spTree>
    <p:extLst>
      <p:ext uri="{BB962C8B-B14F-4D97-AF65-F5344CB8AC3E}">
        <p14:creationId xmlns:p14="http://schemas.microsoft.com/office/powerpoint/2010/main" val="101127159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cSld name="1_Section Header">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88DF446-45E8-C4D9-10B8-0D93D80D5715}"/>
              </a:ext>
            </a:extLst>
          </p:cNvPr>
          <p:cNvPicPr>
            <a:picLocks noChangeAspect="1"/>
          </p:cNvPicPr>
          <p:nvPr userDrawn="1"/>
        </p:nvPicPr>
        <p:blipFill>
          <a:blip r:embed="rId2"/>
          <a:srcRect/>
          <a:stretch/>
        </p:blipFill>
        <p:spPr>
          <a:xfrm>
            <a:off x="5884" y="0"/>
            <a:ext cx="12182696" cy="6859388"/>
          </a:xfrm>
          <a:prstGeom prst="rect">
            <a:avLst/>
          </a:prstGeom>
        </p:spPr>
      </p:pic>
      <p:sp>
        <p:nvSpPr>
          <p:cNvPr id="2" name="Title 1"/>
          <p:cNvSpPr>
            <a:spLocks noGrp="1"/>
          </p:cNvSpPr>
          <p:nvPr>
            <p:ph type="title"/>
          </p:nvPr>
        </p:nvSpPr>
        <p:spPr>
          <a:xfrm>
            <a:off x="831850" y="549275"/>
            <a:ext cx="10515600" cy="2852737"/>
          </a:xfrm>
        </p:spPr>
        <p:txBody>
          <a:bodyPr anchor="b"/>
          <a:lstStyle>
            <a:lvl1pPr algn="ctr">
              <a:defRPr sz="6000"/>
            </a:lvl1pPr>
          </a:lstStyle>
          <a:p>
            <a:r>
              <a:rPr lang="en-US" dirty="0"/>
              <a:t>Click to edit Master title style</a:t>
            </a:r>
          </a:p>
        </p:txBody>
      </p:sp>
      <p:sp>
        <p:nvSpPr>
          <p:cNvPr id="3" name="Text Placeholder 2"/>
          <p:cNvSpPr>
            <a:spLocks noGrp="1"/>
          </p:cNvSpPr>
          <p:nvPr>
            <p:ph type="body" idx="1"/>
          </p:nvPr>
        </p:nvSpPr>
        <p:spPr>
          <a:xfrm>
            <a:off x="831850" y="3429000"/>
            <a:ext cx="10515600"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5" name="Footer Placeholder 4"/>
          <p:cNvSpPr>
            <a:spLocks noGrp="1"/>
          </p:cNvSpPr>
          <p:nvPr>
            <p:ph type="ftr" sz="quarter" idx="11"/>
          </p:nvPr>
        </p:nvSpPr>
        <p:spPr/>
        <p:txBody>
          <a:bodyPr/>
          <a:lstStyle/>
          <a:p>
            <a:r>
              <a:rPr lang="en-US" dirty="0">
                <a:solidFill>
                  <a:srgbClr val="04304B"/>
                </a:solidFill>
                <a:latin typeface="Avenir Next W1G" panose="020B0503020202020204" pitchFamily="34" charset="0"/>
              </a:rPr>
              <a:t>Copyright © SAS Institute Inc. All rights reserved.</a:t>
            </a:r>
          </a:p>
        </p:txBody>
      </p:sp>
    </p:spTree>
    <p:extLst>
      <p:ext uri="{BB962C8B-B14F-4D97-AF65-F5344CB8AC3E}">
        <p14:creationId xmlns:p14="http://schemas.microsoft.com/office/powerpoint/2010/main" val="102499384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a:xfrm>
            <a:off x="4038600" y="6356350"/>
            <a:ext cx="4114800" cy="365125"/>
          </a:xfrm>
          <a:prstGeom prst="rect">
            <a:avLst/>
          </a:prstGeom>
        </p:spPr>
        <p:txBody>
          <a:bodyPr/>
          <a:lstStyle/>
          <a:p>
            <a:r>
              <a:rPr lang="en-US" dirty="0">
                <a:solidFill>
                  <a:srgbClr val="04304B"/>
                </a:solidFill>
                <a:latin typeface="Avenir Next W1G" panose="020B0503020202020204" pitchFamily="34" charset="0"/>
              </a:rPr>
              <a:t>Copyright © SAS Institute Inc. All rights reserved.</a:t>
            </a:r>
          </a:p>
        </p:txBody>
      </p:sp>
      <p:sp>
        <p:nvSpPr>
          <p:cNvPr id="6" name="Title 1">
            <a:extLst>
              <a:ext uri="{FF2B5EF4-FFF2-40B4-BE49-F238E27FC236}">
                <a16:creationId xmlns:a16="http://schemas.microsoft.com/office/drawing/2014/main" id="{98CF5064-5CB9-C678-368F-B5076FA7556D}"/>
              </a:ext>
            </a:extLst>
          </p:cNvPr>
          <p:cNvSpPr>
            <a:spLocks noGrp="1"/>
          </p:cNvSpPr>
          <p:nvPr>
            <p:ph type="title" hasCustomPrompt="1"/>
          </p:nvPr>
        </p:nvSpPr>
        <p:spPr>
          <a:xfrm>
            <a:off x="2150364" y="301354"/>
            <a:ext cx="7891272" cy="457200"/>
          </a:xfrm>
        </p:spPr>
        <p:txBody>
          <a:bodyPr anchor="ctr" anchorCtr="0">
            <a:noAutofit/>
          </a:bodyPr>
          <a:lstStyle>
            <a:lvl1pPr algn="ctr">
              <a:defRPr baseline="0">
                <a:solidFill>
                  <a:srgbClr val="04304B"/>
                </a:solidFill>
              </a:defRPr>
            </a:lvl1pPr>
          </a:lstStyle>
          <a:p>
            <a:r>
              <a:rPr lang="en-US" dirty="0"/>
              <a:t>Click to Edit Title</a:t>
            </a:r>
          </a:p>
        </p:txBody>
      </p:sp>
      <p:sp>
        <p:nvSpPr>
          <p:cNvPr id="7" name="Text Placeholder 2">
            <a:extLst>
              <a:ext uri="{FF2B5EF4-FFF2-40B4-BE49-F238E27FC236}">
                <a16:creationId xmlns:a16="http://schemas.microsoft.com/office/drawing/2014/main" id="{7A199CA4-0577-9AC8-AD31-8F9F1F9B29E5}"/>
              </a:ext>
            </a:extLst>
          </p:cNvPr>
          <p:cNvSpPr>
            <a:spLocks noGrp="1"/>
          </p:cNvSpPr>
          <p:nvPr>
            <p:ph type="body" sz="quarter" idx="12" hasCustomPrompt="1"/>
          </p:nvPr>
        </p:nvSpPr>
        <p:spPr>
          <a:xfrm flipH="1">
            <a:off x="2150364" y="749410"/>
            <a:ext cx="7891272" cy="274320"/>
          </a:xfrm>
        </p:spPr>
        <p:txBody>
          <a:bodyPr wrap="square" anchor="ctr" anchorCtr="0">
            <a:noAutofit/>
          </a:bodyPr>
          <a:lstStyle>
            <a:lvl1pPr marL="0" indent="0" algn="ctr">
              <a:lnSpc>
                <a:spcPct val="100000"/>
              </a:lnSpc>
              <a:spcBef>
                <a:spcPts val="0"/>
              </a:spcBef>
              <a:buFont typeface="Arial" pitchFamily="34" charset="0"/>
              <a:buNone/>
              <a:defRPr sz="2200" b="0" cap="none" baseline="0">
                <a:solidFill>
                  <a:srgbClr val="0378CD"/>
                </a:solidFill>
                <a:latin typeface="+mj-lt"/>
              </a:defRPr>
            </a:lvl1pPr>
          </a:lstStyle>
          <a:p>
            <a:pPr lvl="0"/>
            <a:r>
              <a:rPr lang="en-US" dirty="0"/>
              <a:t>Click to edit subtitle</a:t>
            </a:r>
          </a:p>
        </p:txBody>
      </p:sp>
    </p:spTree>
    <p:extLst>
      <p:ext uri="{BB962C8B-B14F-4D97-AF65-F5344CB8AC3E}">
        <p14:creationId xmlns:p14="http://schemas.microsoft.com/office/powerpoint/2010/main" val="41252920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svg="http://schemas.microsoft.com/office/drawing/2016/SVG/main" xmlns:a14="http://schemas.microsoft.com/office/drawing/2010/main" xmlns:a16="http://schemas.microsoft.com/office/drawing/2014/main">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pic>
        <p:nvPicPr>
          <p:cNvPr id="3" name="Picture 2" descr="A picture containing screenshot, text, graphics, font&#10;&#10;Description automatically generated">
            <a:extLst>
              <a:ext uri="{FF2B5EF4-FFF2-40B4-BE49-F238E27FC236}">
                <a16:creationId xmlns:a16="http://schemas.microsoft.com/office/drawing/2014/main" id="{BFCEB390-2851-B3A5-B7F8-3BC1789137AF}"/>
              </a:ext>
            </a:extLst>
          </p:cNvPr>
          <p:cNvPicPr>
            <a:picLocks noChangeAspect="1"/>
          </p:cNvPicPr>
          <p:nvPr userDrawn="1"/>
        </p:nvPicPr>
        <p:blipFill>
          <a:blip r:embed="rId2"/>
          <a:stretch>
            <a:fillRect/>
          </a:stretch>
        </p:blipFill>
        <p:spPr>
          <a:xfrm>
            <a:off x="0" y="0"/>
            <a:ext cx="12180232" cy="6858000"/>
          </a:xfrm>
          <a:prstGeom prst="rect">
            <a:avLst/>
          </a:prstGeom>
        </p:spPr>
      </p:pic>
      <p:sp>
        <p:nvSpPr>
          <p:cNvPr id="4" name="Footer Placeholder 3"/>
          <p:cNvSpPr>
            <a:spLocks noGrp="1"/>
          </p:cNvSpPr>
          <p:nvPr>
            <p:ph type="ftr" sz="quarter" idx="11"/>
          </p:nvPr>
        </p:nvSpPr>
        <p:spPr>
          <a:xfrm>
            <a:off x="4038600" y="6356350"/>
            <a:ext cx="4114800" cy="365125"/>
          </a:xfrm>
          <a:prstGeom prst="rect">
            <a:avLst/>
          </a:prstGeom>
        </p:spPr>
        <p:txBody>
          <a:bodyPr/>
          <a:lstStyle/>
          <a:p>
            <a:r>
              <a:rPr lang="en-US" dirty="0">
                <a:solidFill>
                  <a:srgbClr val="04304B"/>
                </a:solidFill>
                <a:latin typeface="Avenir Next W1G" panose="020B0503020202020204" pitchFamily="34" charset="0"/>
              </a:rPr>
              <a:t>Copyright © SAS Institute Inc. All rights reserved.</a:t>
            </a:r>
          </a:p>
        </p:txBody>
      </p:sp>
      <p:sp>
        <p:nvSpPr>
          <p:cNvPr id="6" name="Title 1">
            <a:extLst>
              <a:ext uri="{FF2B5EF4-FFF2-40B4-BE49-F238E27FC236}">
                <a16:creationId xmlns:a16="http://schemas.microsoft.com/office/drawing/2014/main" id="{98CF5064-5CB9-C678-368F-B5076FA7556D}"/>
              </a:ext>
            </a:extLst>
          </p:cNvPr>
          <p:cNvSpPr>
            <a:spLocks noGrp="1"/>
          </p:cNvSpPr>
          <p:nvPr>
            <p:ph type="title" hasCustomPrompt="1"/>
          </p:nvPr>
        </p:nvSpPr>
        <p:spPr>
          <a:xfrm>
            <a:off x="2150364" y="301354"/>
            <a:ext cx="7891272" cy="457200"/>
          </a:xfrm>
        </p:spPr>
        <p:txBody>
          <a:bodyPr anchor="ctr" anchorCtr="0">
            <a:noAutofit/>
          </a:bodyPr>
          <a:lstStyle>
            <a:lvl1pPr algn="ctr">
              <a:defRPr baseline="0">
                <a:solidFill>
                  <a:srgbClr val="04304B"/>
                </a:solidFill>
              </a:defRPr>
            </a:lvl1pPr>
          </a:lstStyle>
          <a:p>
            <a:r>
              <a:rPr lang="en-US" dirty="0"/>
              <a:t>Click to Edit Title</a:t>
            </a:r>
          </a:p>
        </p:txBody>
      </p:sp>
    </p:spTree>
    <p:extLst>
      <p:ext uri="{BB962C8B-B14F-4D97-AF65-F5344CB8AC3E}">
        <p14:creationId xmlns:p14="http://schemas.microsoft.com/office/powerpoint/2010/main" val="2183104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svg="http://schemas.microsoft.com/office/drawing/2016/SVG/main" xmlns:a14="http://schemas.microsoft.com/office/drawing/2010/main" xmlns:a16="http://schemas.microsoft.com/office/drawing/2014/main">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SAS - Title">
    <p:bg>
      <p:bgPr>
        <a:solidFill>
          <a:schemeClr val="bg2"/>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0B679E91-B2F1-7013-ED34-D7763B653081}"/>
              </a:ext>
            </a:extLst>
          </p:cNvPr>
          <p:cNvSpPr>
            <a:spLocks noGrp="1"/>
          </p:cNvSpPr>
          <p:nvPr>
            <p:ph type="title" hasCustomPrompt="1"/>
          </p:nvPr>
        </p:nvSpPr>
        <p:spPr>
          <a:xfrm>
            <a:off x="834955" y="1890117"/>
            <a:ext cx="10521696" cy="923330"/>
          </a:xfrm>
          <a:prstGeom prst="rect">
            <a:avLst/>
          </a:prstGeom>
        </p:spPr>
        <p:txBody>
          <a:bodyPr vert="horz" wrap="square" lIns="0" tIns="0" rIns="0" bIns="182880" rtlCol="0" anchor="b" anchorCtr="0">
            <a:spAutoFit/>
          </a:bodyPr>
          <a:lstStyle>
            <a:lvl1pPr>
              <a:lnSpc>
                <a:spcPct val="100000"/>
              </a:lnSpc>
              <a:spcBef>
                <a:spcPts val="400"/>
              </a:spcBef>
              <a:defRPr sz="4800">
                <a:solidFill>
                  <a:schemeClr val="bg1"/>
                </a:solidFill>
              </a:defRPr>
            </a:lvl1pPr>
          </a:lstStyle>
          <a:p>
            <a:r>
              <a:rPr lang="en-US" dirty="0"/>
              <a:t>Click to Add Slideshow Title</a:t>
            </a:r>
          </a:p>
        </p:txBody>
      </p:sp>
      <p:sp>
        <p:nvSpPr>
          <p:cNvPr id="14" name="Text Placeholder 13">
            <a:extLst>
              <a:ext uri="{FF2B5EF4-FFF2-40B4-BE49-F238E27FC236}">
                <a16:creationId xmlns:a16="http://schemas.microsoft.com/office/drawing/2014/main" id="{2A390F57-72E5-BAC5-624C-175BE96B8516}"/>
              </a:ext>
            </a:extLst>
          </p:cNvPr>
          <p:cNvSpPr>
            <a:spLocks noGrp="1"/>
          </p:cNvSpPr>
          <p:nvPr>
            <p:ph type="body" sz="quarter" idx="10" hasCustomPrompt="1"/>
          </p:nvPr>
        </p:nvSpPr>
        <p:spPr>
          <a:xfrm>
            <a:off x="834955" y="2813447"/>
            <a:ext cx="10521696" cy="615553"/>
          </a:xfrm>
        </p:spPr>
        <p:txBody>
          <a:bodyPr wrap="square">
            <a:noAutofit/>
          </a:bodyPr>
          <a:lstStyle>
            <a:lvl1pPr marL="0" indent="0">
              <a:lnSpc>
                <a:spcPct val="100000"/>
              </a:lnSpc>
              <a:spcBef>
                <a:spcPts val="400"/>
              </a:spcBef>
              <a:buNone/>
              <a:defRPr sz="3200">
                <a:solidFill>
                  <a:schemeClr val="accent3"/>
                </a:solidFill>
              </a:defRPr>
            </a:lvl1pPr>
            <a:lvl2pPr marL="243852" indent="0">
              <a:buNone/>
              <a:defRPr>
                <a:solidFill>
                  <a:schemeClr val="accent3"/>
                </a:solidFill>
              </a:defRPr>
            </a:lvl2pPr>
            <a:lvl3pPr marL="487704" indent="0">
              <a:buNone/>
              <a:defRPr>
                <a:solidFill>
                  <a:schemeClr val="accent3"/>
                </a:solidFill>
              </a:defRPr>
            </a:lvl3pPr>
            <a:lvl4pPr marL="1371669" indent="0">
              <a:buNone/>
              <a:defRPr>
                <a:solidFill>
                  <a:schemeClr val="accent3"/>
                </a:solidFill>
              </a:defRPr>
            </a:lvl4pPr>
            <a:lvl5pPr marL="1828891" indent="0">
              <a:buNone/>
              <a:defRPr>
                <a:solidFill>
                  <a:schemeClr val="accent3"/>
                </a:solidFill>
              </a:defRPr>
            </a:lvl5pPr>
          </a:lstStyle>
          <a:p>
            <a:pPr lvl="0"/>
            <a:r>
              <a:rPr lang="en-US" dirty="0"/>
              <a:t>Click to Add Slideshow Subtitle</a:t>
            </a:r>
          </a:p>
        </p:txBody>
      </p:sp>
      <p:sp>
        <p:nvSpPr>
          <p:cNvPr id="16" name="Text Placeholder 15">
            <a:extLst>
              <a:ext uri="{FF2B5EF4-FFF2-40B4-BE49-F238E27FC236}">
                <a16:creationId xmlns:a16="http://schemas.microsoft.com/office/drawing/2014/main" id="{30273A50-3E84-0E24-0D4A-64F939D590FA}"/>
              </a:ext>
            </a:extLst>
          </p:cNvPr>
          <p:cNvSpPr>
            <a:spLocks noGrp="1"/>
          </p:cNvSpPr>
          <p:nvPr>
            <p:ph type="body" sz="quarter" idx="11" hasCustomPrompt="1"/>
          </p:nvPr>
        </p:nvSpPr>
        <p:spPr>
          <a:xfrm>
            <a:off x="834955" y="5517985"/>
            <a:ext cx="8082481" cy="705015"/>
          </a:xfrm>
        </p:spPr>
        <p:txBody>
          <a:bodyPr wrap="square" anchor="ctr" anchorCtr="0">
            <a:noAutofit/>
          </a:bodyPr>
          <a:lstStyle>
            <a:lvl1pPr marL="0" indent="0">
              <a:lnSpc>
                <a:spcPct val="100000"/>
              </a:lnSpc>
              <a:spcBef>
                <a:spcPts val="400"/>
              </a:spcBef>
              <a:buNone/>
              <a:defRPr sz="1867">
                <a:solidFill>
                  <a:schemeClr val="accent3"/>
                </a:solidFill>
              </a:defRPr>
            </a:lvl1pPr>
            <a:lvl2pPr marL="243852" indent="0">
              <a:buNone/>
              <a:defRPr sz="1467">
                <a:solidFill>
                  <a:schemeClr val="accent3"/>
                </a:solidFill>
              </a:defRPr>
            </a:lvl2pPr>
            <a:lvl3pPr marL="487704" indent="0">
              <a:buNone/>
              <a:defRPr sz="1400">
                <a:solidFill>
                  <a:schemeClr val="accent3"/>
                </a:solidFill>
              </a:defRPr>
            </a:lvl3pPr>
            <a:lvl4pPr marL="1371669" indent="0">
              <a:buNone/>
              <a:defRPr sz="1333">
                <a:solidFill>
                  <a:schemeClr val="accent3"/>
                </a:solidFill>
              </a:defRPr>
            </a:lvl4pPr>
            <a:lvl5pPr marL="1828891" indent="0">
              <a:buNone/>
              <a:defRPr sz="1333">
                <a:solidFill>
                  <a:schemeClr val="accent3"/>
                </a:solidFill>
              </a:defRPr>
            </a:lvl5pPr>
          </a:lstStyle>
          <a:p>
            <a:pPr lvl="0"/>
            <a:r>
              <a:rPr lang="en-US" dirty="0"/>
              <a:t>Click to Add Presenter Info</a:t>
            </a:r>
          </a:p>
        </p:txBody>
      </p:sp>
      <p:pic>
        <p:nvPicPr>
          <p:cNvPr id="4" name="Picture 3">
            <a:extLst>
              <a:ext uri="{FF2B5EF4-FFF2-40B4-BE49-F238E27FC236}">
                <a16:creationId xmlns:a16="http://schemas.microsoft.com/office/drawing/2014/main" id="{CE752BF1-20FB-383C-E2AC-2E2822505576}"/>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9156618" y="5562716"/>
            <a:ext cx="2573871" cy="615553"/>
          </a:xfrm>
          <a:prstGeom prst="rect">
            <a:avLst/>
          </a:prstGeom>
        </p:spPr>
      </p:pic>
      <p:sp>
        <p:nvSpPr>
          <p:cNvPr id="2" name="TextBox 4">
            <a:extLst>
              <a:ext uri="{FF2B5EF4-FFF2-40B4-BE49-F238E27FC236}">
                <a16:creationId xmlns:a16="http://schemas.microsoft.com/office/drawing/2014/main" id="{41D22561-C46D-2B24-B133-FAF8756246E1}"/>
              </a:ext>
            </a:extLst>
          </p:cNvPr>
          <p:cNvSpPr txBox="1"/>
          <p:nvPr userDrawn="1"/>
        </p:nvSpPr>
        <p:spPr>
          <a:xfrm>
            <a:off x="834955" y="6539393"/>
            <a:ext cx="3352800" cy="194990"/>
          </a:xfrm>
          <a:prstGeom prst="rect">
            <a:avLst/>
          </a:prstGeom>
          <a:noFill/>
        </p:spPr>
        <p:txBody>
          <a:bodyPr wrap="square" lIns="0" anchor="b" anchorCtr="0">
            <a:spAutoFit/>
          </a:bodyPr>
          <a:lstStyle/>
          <a:p>
            <a:pPr marL="0" marR="0" lvl="0" indent="0" algn="l" defTabSz="365769" rtl="0" eaLnBrk="0" fontAlgn="auto" latinLnBrk="0" hangingPunct="0">
              <a:lnSpc>
                <a:spcPct val="100000"/>
              </a:lnSpc>
              <a:spcBef>
                <a:spcPts val="0"/>
              </a:spcBef>
              <a:spcAft>
                <a:spcPts val="0"/>
              </a:spcAft>
              <a:buClrTx/>
              <a:buSzTx/>
              <a:buFontTx/>
              <a:buNone/>
              <a:tabLst/>
              <a:defRPr/>
            </a:pPr>
            <a:r>
              <a:rPr kumimoji="0" lang="en-US" sz="667" b="0" i="0" u="none" strike="noStrike" kern="300" cap="none" spc="67" normalizeH="0" baseline="0" noProof="0">
                <a:ln>
                  <a:noFill/>
                </a:ln>
                <a:solidFill>
                  <a:schemeClr val="accent3"/>
                </a:solidFill>
                <a:effectLst/>
                <a:uLnTx/>
                <a:uFillTx/>
                <a:latin typeface="Anova Light" panose="020B0403020203020204" pitchFamily="34" charset="0"/>
                <a:ea typeface="Anova Bold" panose="020B0703020203020204" pitchFamily="34" charset="0"/>
                <a:cs typeface="Anova Light" panose="020B0403020203020204" pitchFamily="34" charset="0"/>
              </a:rPr>
              <a:t>Copyright © SAS Institute Inc. All rights reserved.</a:t>
            </a:r>
          </a:p>
        </p:txBody>
      </p:sp>
    </p:spTree>
    <p:custDataLst>
      <p:tags r:id="rId1"/>
    </p:custDataLst>
    <p:extLst>
      <p:ext uri="{BB962C8B-B14F-4D97-AF65-F5344CB8AC3E}">
        <p14:creationId xmlns:p14="http://schemas.microsoft.com/office/powerpoint/2010/main" val="31634962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extLst>
    <p:ext uri="{DCECCB84-F9BA-43D5-87BE-67443E8EF086}">
      <p15:sldGuideLst xmlns:p15="http://schemas.microsoft.com/office/powerpoint/2012/main">
        <p15:guide id="1" orient="horz" pos="3240">
          <p15:clr>
            <a:srgbClr val="FBAE40"/>
          </p15:clr>
        </p15:guide>
        <p15:guide id="2" pos="576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SAS - Section">
    <p:bg>
      <p:bgPr>
        <a:solidFill>
          <a:schemeClr val="accent5"/>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0B679E91-B2F1-7013-ED34-D7763B653081}"/>
              </a:ext>
            </a:extLst>
          </p:cNvPr>
          <p:cNvSpPr>
            <a:spLocks noGrp="1"/>
          </p:cNvSpPr>
          <p:nvPr>
            <p:ph type="title" hasCustomPrompt="1"/>
          </p:nvPr>
        </p:nvSpPr>
        <p:spPr>
          <a:xfrm>
            <a:off x="834955" y="2505670"/>
            <a:ext cx="8082481" cy="923330"/>
          </a:xfrm>
          <a:prstGeom prst="rect">
            <a:avLst/>
          </a:prstGeom>
        </p:spPr>
        <p:txBody>
          <a:bodyPr vert="horz" wrap="square" lIns="0" tIns="0" rIns="0" bIns="182880" rtlCol="0" anchor="b" anchorCtr="0">
            <a:spAutoFit/>
          </a:bodyPr>
          <a:lstStyle>
            <a:lvl1pPr>
              <a:lnSpc>
                <a:spcPct val="100000"/>
              </a:lnSpc>
              <a:spcBef>
                <a:spcPts val="400"/>
              </a:spcBef>
              <a:defRPr sz="4800">
                <a:solidFill>
                  <a:schemeClr val="bg1"/>
                </a:solidFill>
              </a:defRPr>
            </a:lvl1pPr>
          </a:lstStyle>
          <a:p>
            <a:r>
              <a:rPr lang="en-US" dirty="0"/>
              <a:t>Click to Add Section Title</a:t>
            </a:r>
          </a:p>
        </p:txBody>
      </p:sp>
      <p:sp>
        <p:nvSpPr>
          <p:cNvPr id="14" name="Text Placeholder 13">
            <a:extLst>
              <a:ext uri="{FF2B5EF4-FFF2-40B4-BE49-F238E27FC236}">
                <a16:creationId xmlns:a16="http://schemas.microsoft.com/office/drawing/2014/main" id="{2A390F57-72E5-BAC5-624C-175BE96B8516}"/>
              </a:ext>
            </a:extLst>
          </p:cNvPr>
          <p:cNvSpPr>
            <a:spLocks noGrp="1"/>
          </p:cNvSpPr>
          <p:nvPr>
            <p:ph type="body" sz="quarter" idx="10" hasCustomPrompt="1"/>
          </p:nvPr>
        </p:nvSpPr>
        <p:spPr>
          <a:xfrm>
            <a:off x="834955" y="3561836"/>
            <a:ext cx="8082481" cy="615553"/>
          </a:xfrm>
        </p:spPr>
        <p:txBody>
          <a:bodyPr wrap="square" anchor="t" anchorCtr="0">
            <a:noAutofit/>
          </a:bodyPr>
          <a:lstStyle>
            <a:lvl1pPr marL="0" indent="0">
              <a:lnSpc>
                <a:spcPct val="100000"/>
              </a:lnSpc>
              <a:spcBef>
                <a:spcPts val="400"/>
              </a:spcBef>
              <a:buNone/>
              <a:defRPr sz="3200">
                <a:solidFill>
                  <a:schemeClr val="bg1"/>
                </a:solidFill>
              </a:defRPr>
            </a:lvl1pPr>
            <a:lvl2pPr marL="243852" indent="0">
              <a:buNone/>
              <a:defRPr>
                <a:solidFill>
                  <a:schemeClr val="accent3"/>
                </a:solidFill>
              </a:defRPr>
            </a:lvl2pPr>
            <a:lvl3pPr marL="487704" indent="0">
              <a:buNone/>
              <a:defRPr>
                <a:solidFill>
                  <a:schemeClr val="accent3"/>
                </a:solidFill>
              </a:defRPr>
            </a:lvl3pPr>
            <a:lvl4pPr marL="1371669" indent="0">
              <a:buNone/>
              <a:defRPr>
                <a:solidFill>
                  <a:schemeClr val="accent3"/>
                </a:solidFill>
              </a:defRPr>
            </a:lvl4pPr>
            <a:lvl5pPr marL="1828891" indent="0">
              <a:buNone/>
              <a:defRPr>
                <a:solidFill>
                  <a:schemeClr val="accent3"/>
                </a:solidFill>
              </a:defRPr>
            </a:lvl5pPr>
          </a:lstStyle>
          <a:p>
            <a:pPr lvl="0"/>
            <a:r>
              <a:rPr lang="en-US" dirty="0"/>
              <a:t>Click to Add Section Subtitle</a:t>
            </a:r>
          </a:p>
        </p:txBody>
      </p:sp>
      <p:pic>
        <p:nvPicPr>
          <p:cNvPr id="4" name="Innovate Logo">
            <a:extLst>
              <a:ext uri="{FF2B5EF4-FFF2-40B4-BE49-F238E27FC236}">
                <a16:creationId xmlns:a16="http://schemas.microsoft.com/office/drawing/2014/main" id="{57D93988-FF69-DDFD-04D2-05377D781A1C}"/>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10659333" y="6341414"/>
            <a:ext cx="1299980" cy="310896"/>
          </a:xfrm>
          <a:prstGeom prst="rect">
            <a:avLst/>
          </a:prstGeom>
        </p:spPr>
      </p:pic>
      <p:sp>
        <p:nvSpPr>
          <p:cNvPr id="2" name="TextBox 4">
            <a:extLst>
              <a:ext uri="{FF2B5EF4-FFF2-40B4-BE49-F238E27FC236}">
                <a16:creationId xmlns:a16="http://schemas.microsoft.com/office/drawing/2014/main" id="{F2D46F65-00A7-EB45-76FB-F379E35ECB14}"/>
              </a:ext>
            </a:extLst>
          </p:cNvPr>
          <p:cNvSpPr txBox="1"/>
          <p:nvPr userDrawn="1"/>
        </p:nvSpPr>
        <p:spPr>
          <a:xfrm>
            <a:off x="834955" y="6539393"/>
            <a:ext cx="3352800" cy="194990"/>
          </a:xfrm>
          <a:prstGeom prst="rect">
            <a:avLst/>
          </a:prstGeom>
          <a:noFill/>
        </p:spPr>
        <p:txBody>
          <a:bodyPr wrap="square" lIns="0" anchor="b" anchorCtr="0">
            <a:spAutoFit/>
          </a:bodyPr>
          <a:lstStyle/>
          <a:p>
            <a:pPr marL="0" marR="0" lvl="0" indent="0" algn="l" defTabSz="365769" rtl="0" eaLnBrk="0" fontAlgn="auto" latinLnBrk="0" hangingPunct="0">
              <a:lnSpc>
                <a:spcPct val="100000"/>
              </a:lnSpc>
              <a:spcBef>
                <a:spcPts val="0"/>
              </a:spcBef>
              <a:spcAft>
                <a:spcPts val="0"/>
              </a:spcAft>
              <a:buClrTx/>
              <a:buSzTx/>
              <a:buFontTx/>
              <a:buNone/>
              <a:tabLst/>
              <a:defRPr/>
            </a:pPr>
            <a:r>
              <a:rPr kumimoji="0" lang="en-US" sz="667" b="0" i="0" u="none" strike="noStrike" kern="300" cap="none" spc="67" normalizeH="0" baseline="0" noProof="0">
                <a:ln>
                  <a:noFill/>
                </a:ln>
                <a:solidFill>
                  <a:schemeClr val="accent5">
                    <a:lumMod val="20000"/>
                    <a:lumOff val="80000"/>
                  </a:schemeClr>
                </a:solidFill>
                <a:effectLst/>
                <a:uLnTx/>
                <a:uFillTx/>
                <a:latin typeface="Anova Light" panose="020B0403020203020204" pitchFamily="34" charset="0"/>
                <a:ea typeface="Anova Bold" panose="020B0703020203020204" pitchFamily="34" charset="0"/>
                <a:cs typeface="Anova Light" panose="020B0403020203020204" pitchFamily="34" charset="0"/>
              </a:rPr>
              <a:t>Copyright © SAS Institute Inc. All rights reserved.</a:t>
            </a:r>
          </a:p>
        </p:txBody>
      </p:sp>
    </p:spTree>
    <p:custDataLst>
      <p:tags r:id="rId1"/>
    </p:custDataLst>
    <p:extLst>
      <p:ext uri="{BB962C8B-B14F-4D97-AF65-F5344CB8AC3E}">
        <p14:creationId xmlns:p14="http://schemas.microsoft.com/office/powerpoint/2010/main" val="13648245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svg="http://schemas.microsoft.com/office/drawing/2016/SVG/main" xmlns:a14="http://schemas.microsoft.com/office/drawing/2010/main" xmlns:a16="http://schemas.microsoft.com/office/drawing/2014/main">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AS - Title Only">
    <p:spTree>
      <p:nvGrpSpPr>
        <p:cNvPr id="1" name=""/>
        <p:cNvGrpSpPr/>
        <p:nvPr/>
      </p:nvGrpSpPr>
      <p:grpSpPr>
        <a:xfrm>
          <a:off x="0" y="0"/>
          <a:ext cx="0" cy="0"/>
          <a:chOff x="0" y="0"/>
          <a:chExt cx="0" cy="0"/>
        </a:xfrm>
      </p:grpSpPr>
      <p:sp>
        <p:nvSpPr>
          <p:cNvPr id="12" name="Title Placeholder 1">
            <a:extLst>
              <a:ext uri="{FF2B5EF4-FFF2-40B4-BE49-F238E27FC236}">
                <a16:creationId xmlns:a16="http://schemas.microsoft.com/office/drawing/2014/main" id="{6F060396-EEE3-A20F-EF3B-666AF65526C8}"/>
              </a:ext>
            </a:extLst>
          </p:cNvPr>
          <p:cNvSpPr>
            <a:spLocks noGrp="1"/>
          </p:cNvSpPr>
          <p:nvPr>
            <p:ph type="title" hasCustomPrompt="1"/>
          </p:nvPr>
        </p:nvSpPr>
        <p:spPr>
          <a:xfrm>
            <a:off x="838200" y="473536"/>
            <a:ext cx="10515600" cy="517064"/>
          </a:xfrm>
          <a:prstGeom prst="rect">
            <a:avLst/>
          </a:prstGeom>
        </p:spPr>
        <p:txBody>
          <a:bodyPr vert="horz" lIns="0" tIns="0" rIns="0" bIns="0" rtlCol="0" anchor="ctr">
            <a:spAutoFit/>
          </a:bodyPr>
          <a:lstStyle/>
          <a:p>
            <a:r>
              <a:rPr lang="en-US" dirty="0"/>
              <a:t>Click to Add Slide Title</a:t>
            </a:r>
          </a:p>
        </p:txBody>
      </p:sp>
    </p:spTree>
    <p:custDataLst>
      <p:tags r:id="rId1"/>
    </p:custDataLst>
    <p:extLst>
      <p:ext uri="{BB962C8B-B14F-4D97-AF65-F5344CB8AC3E}">
        <p14:creationId xmlns:p14="http://schemas.microsoft.com/office/powerpoint/2010/main" val="3506289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SAS - Section">
    <p:bg>
      <p:bgPr>
        <a:solidFill>
          <a:schemeClr val="accent5"/>
        </a:solidFill>
        <a:effectLst/>
      </p:bgPr>
    </p:bg>
    <p:spTree>
      <p:nvGrpSpPr>
        <p:cNvPr id="1" name=""/>
        <p:cNvGrpSpPr/>
        <p:nvPr/>
      </p:nvGrpSpPr>
      <p:grpSpPr>
        <a:xfrm>
          <a:off x="0" y="0"/>
          <a:ext cx="0" cy="0"/>
          <a:chOff x="0" y="0"/>
          <a:chExt cx="0" cy="0"/>
        </a:xfrm>
      </p:grpSpPr>
      <p:pic>
        <p:nvPicPr>
          <p:cNvPr id="4" name="Innovate Logo">
            <a:extLst>
              <a:ext uri="{FF2B5EF4-FFF2-40B4-BE49-F238E27FC236}">
                <a16:creationId xmlns:a16="http://schemas.microsoft.com/office/drawing/2014/main" id="{37AFF370-EC9A-5E9C-03B1-81DCD4DC7F6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659333" y="6341414"/>
            <a:ext cx="1299980" cy="310896"/>
          </a:xfrm>
          <a:prstGeom prst="rect">
            <a:avLst/>
          </a:prstGeom>
        </p:spPr>
      </p:pic>
      <p:sp>
        <p:nvSpPr>
          <p:cNvPr id="7" name="Title Placeholder 1">
            <a:extLst>
              <a:ext uri="{FF2B5EF4-FFF2-40B4-BE49-F238E27FC236}">
                <a16:creationId xmlns:a16="http://schemas.microsoft.com/office/drawing/2014/main" id="{0B679E91-B2F1-7013-ED34-D7763B653081}"/>
              </a:ext>
            </a:extLst>
          </p:cNvPr>
          <p:cNvSpPr>
            <a:spLocks noGrp="1"/>
          </p:cNvSpPr>
          <p:nvPr>
            <p:ph type="title" hasCustomPrompt="1"/>
          </p:nvPr>
        </p:nvSpPr>
        <p:spPr>
          <a:xfrm>
            <a:off x="834955" y="2505670"/>
            <a:ext cx="8082481" cy="923330"/>
          </a:xfrm>
          <a:prstGeom prst="rect">
            <a:avLst/>
          </a:prstGeom>
        </p:spPr>
        <p:txBody>
          <a:bodyPr vert="horz" wrap="square" lIns="0" tIns="0" rIns="0" bIns="182880" rtlCol="0" anchor="b" anchorCtr="0">
            <a:spAutoFit/>
          </a:bodyPr>
          <a:lstStyle>
            <a:lvl1pPr>
              <a:lnSpc>
                <a:spcPct val="100000"/>
              </a:lnSpc>
              <a:spcBef>
                <a:spcPts val="400"/>
              </a:spcBef>
              <a:defRPr sz="4800">
                <a:solidFill>
                  <a:schemeClr val="bg1"/>
                </a:solidFill>
              </a:defRPr>
            </a:lvl1pPr>
          </a:lstStyle>
          <a:p>
            <a:r>
              <a:rPr lang="en-US" dirty="0"/>
              <a:t>Click to Add Section Title</a:t>
            </a:r>
          </a:p>
        </p:txBody>
      </p:sp>
      <p:sp>
        <p:nvSpPr>
          <p:cNvPr id="14" name="Text Placeholder 13">
            <a:extLst>
              <a:ext uri="{FF2B5EF4-FFF2-40B4-BE49-F238E27FC236}">
                <a16:creationId xmlns:a16="http://schemas.microsoft.com/office/drawing/2014/main" id="{2A390F57-72E5-BAC5-624C-175BE96B8516}"/>
              </a:ext>
            </a:extLst>
          </p:cNvPr>
          <p:cNvSpPr>
            <a:spLocks noGrp="1"/>
          </p:cNvSpPr>
          <p:nvPr>
            <p:ph type="body" sz="quarter" idx="10" hasCustomPrompt="1"/>
          </p:nvPr>
        </p:nvSpPr>
        <p:spPr>
          <a:xfrm>
            <a:off x="834955" y="3561836"/>
            <a:ext cx="8082481" cy="615553"/>
          </a:xfrm>
        </p:spPr>
        <p:txBody>
          <a:bodyPr wrap="square" anchor="t" anchorCtr="0">
            <a:noAutofit/>
          </a:bodyPr>
          <a:lstStyle>
            <a:lvl1pPr marL="0" indent="0">
              <a:lnSpc>
                <a:spcPct val="100000"/>
              </a:lnSpc>
              <a:spcBef>
                <a:spcPts val="400"/>
              </a:spcBef>
              <a:buNone/>
              <a:defRPr sz="3200">
                <a:solidFill>
                  <a:schemeClr val="bg1"/>
                </a:solidFill>
              </a:defRPr>
            </a:lvl1pPr>
            <a:lvl2pPr marL="243852" indent="0">
              <a:buNone/>
              <a:defRPr>
                <a:solidFill>
                  <a:schemeClr val="accent3"/>
                </a:solidFill>
              </a:defRPr>
            </a:lvl2pPr>
            <a:lvl3pPr marL="487704" indent="0">
              <a:buNone/>
              <a:defRPr>
                <a:solidFill>
                  <a:schemeClr val="accent3"/>
                </a:solidFill>
              </a:defRPr>
            </a:lvl3pPr>
            <a:lvl4pPr marL="1371669" indent="0">
              <a:buNone/>
              <a:defRPr>
                <a:solidFill>
                  <a:schemeClr val="accent3"/>
                </a:solidFill>
              </a:defRPr>
            </a:lvl4pPr>
            <a:lvl5pPr marL="1828891" indent="0">
              <a:buNone/>
              <a:defRPr>
                <a:solidFill>
                  <a:schemeClr val="accent3"/>
                </a:solidFill>
              </a:defRPr>
            </a:lvl5pPr>
          </a:lstStyle>
          <a:p>
            <a:pPr lvl="0"/>
            <a:r>
              <a:rPr lang="en-US" dirty="0"/>
              <a:t>Click to Add Section Subtitle</a:t>
            </a:r>
          </a:p>
        </p:txBody>
      </p:sp>
      <p:sp>
        <p:nvSpPr>
          <p:cNvPr id="2" name="TextBox 4">
            <a:extLst>
              <a:ext uri="{FF2B5EF4-FFF2-40B4-BE49-F238E27FC236}">
                <a16:creationId xmlns:a16="http://schemas.microsoft.com/office/drawing/2014/main" id="{1B899AFF-417D-CB6A-E972-C7C16C9864FF}"/>
              </a:ext>
            </a:extLst>
          </p:cNvPr>
          <p:cNvSpPr txBox="1"/>
          <p:nvPr/>
        </p:nvSpPr>
        <p:spPr>
          <a:xfrm>
            <a:off x="834955" y="6539393"/>
            <a:ext cx="3352800" cy="194990"/>
          </a:xfrm>
          <a:prstGeom prst="rect">
            <a:avLst/>
          </a:prstGeom>
          <a:noFill/>
        </p:spPr>
        <p:txBody>
          <a:bodyPr wrap="square" lIns="0" anchor="b" anchorCtr="0">
            <a:spAutoFit/>
          </a:bodyPr>
          <a:lstStyle/>
          <a:p>
            <a:pPr marL="0" marR="0" lvl="0" indent="0" algn="l" defTabSz="365769" rtl="0" eaLnBrk="0" fontAlgn="auto" latinLnBrk="0" hangingPunct="0">
              <a:lnSpc>
                <a:spcPct val="100000"/>
              </a:lnSpc>
              <a:spcBef>
                <a:spcPts val="0"/>
              </a:spcBef>
              <a:spcAft>
                <a:spcPts val="0"/>
              </a:spcAft>
              <a:buClrTx/>
              <a:buSzTx/>
              <a:buFontTx/>
              <a:buNone/>
              <a:tabLst/>
              <a:defRPr/>
            </a:pPr>
            <a:r>
              <a:rPr kumimoji="0" lang="en-US" sz="667" b="0" i="0" u="none" strike="noStrike" kern="300" cap="none" spc="67" normalizeH="0" baseline="0" noProof="0">
                <a:ln>
                  <a:noFill/>
                </a:ln>
                <a:solidFill>
                  <a:schemeClr val="accent5">
                    <a:lumMod val="20000"/>
                    <a:lumOff val="80000"/>
                  </a:schemeClr>
                </a:solidFill>
                <a:effectLst/>
                <a:uLnTx/>
                <a:uFillTx/>
                <a:latin typeface="Anova Light" panose="020B0403020203020204" pitchFamily="34" charset="0"/>
                <a:ea typeface="Anova Bold" panose="020B0703020203020204" pitchFamily="34" charset="0"/>
                <a:cs typeface="Anova Light" panose="020B0403020203020204" pitchFamily="34" charset="0"/>
              </a:rPr>
              <a:t>Copyright © SAS Institute Inc. All rights reserved.</a:t>
            </a:r>
          </a:p>
        </p:txBody>
      </p:sp>
    </p:spTree>
    <p:custDataLst>
      <p:tags r:id="rId1"/>
    </p:custDataLst>
    <p:extLst>
      <p:ext uri="{BB962C8B-B14F-4D97-AF65-F5344CB8AC3E}">
        <p14:creationId xmlns:p14="http://schemas.microsoft.com/office/powerpoint/2010/main" val="2943925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svg="http://schemas.microsoft.com/office/drawing/2016/SVG/main" xmlns:a14="http://schemas.microsoft.com/office/drawing/2010/main" xmlns:a16="http://schemas.microsoft.com/office/drawing/2014/main">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SAS - Title &amp; Subtitl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ormAutofit/>
          </a:bodyPr>
          <a:lstStyle>
            <a:lvl1pPr algn="l">
              <a:defRPr>
                <a:solidFill>
                  <a:schemeClr val="accent5"/>
                </a:solidFill>
              </a:defRPr>
            </a:lvl1pPr>
          </a:lstStyle>
          <a:p>
            <a:r>
              <a:rPr lang="en-US" dirty="0"/>
              <a:t>Click to Add Slide Title</a:t>
            </a:r>
          </a:p>
        </p:txBody>
      </p:sp>
      <p:sp>
        <p:nvSpPr>
          <p:cNvPr id="5" name="Text Placeholder 4">
            <a:extLst>
              <a:ext uri="{FF2B5EF4-FFF2-40B4-BE49-F238E27FC236}">
                <a16:creationId xmlns:a16="http://schemas.microsoft.com/office/drawing/2014/main" id="{0040EF35-062A-4CF7-B99A-D6EF688F370B}"/>
              </a:ext>
            </a:extLst>
          </p:cNvPr>
          <p:cNvSpPr>
            <a:spLocks noGrp="1"/>
          </p:cNvSpPr>
          <p:nvPr>
            <p:ph type="body" sz="quarter" idx="10" hasCustomPrompt="1"/>
          </p:nvPr>
        </p:nvSpPr>
        <p:spPr>
          <a:xfrm>
            <a:off x="838200" y="1041400"/>
            <a:ext cx="10515600" cy="366255"/>
          </a:xfrm>
          <a:prstGeom prst="rect">
            <a:avLst/>
          </a:prstGeom>
        </p:spPr>
        <p:txBody>
          <a:bodyPr anchor="t">
            <a:normAutofit/>
          </a:bodyPr>
          <a:lstStyle>
            <a:lvl1pPr marL="0" indent="0" algn="l">
              <a:buNone/>
              <a:defRPr>
                <a:solidFill>
                  <a:schemeClr val="bg2"/>
                </a:solidFill>
              </a:defRPr>
            </a:lvl1pPr>
            <a:lvl2pPr marL="243852" indent="0">
              <a:buNone/>
              <a:defRPr/>
            </a:lvl2pPr>
            <a:lvl3pPr marL="487704" indent="0">
              <a:buNone/>
              <a:defRPr/>
            </a:lvl3pPr>
            <a:lvl4pPr marL="1371669" indent="0">
              <a:buNone/>
              <a:defRPr/>
            </a:lvl4pPr>
            <a:lvl5pPr marL="1828891" indent="0">
              <a:buNone/>
              <a:defRPr/>
            </a:lvl5pPr>
          </a:lstStyle>
          <a:p>
            <a:pPr lvl="0"/>
            <a:r>
              <a:rPr lang="en-US" dirty="0"/>
              <a:t>Click to Add Subtitle</a:t>
            </a:r>
          </a:p>
        </p:txBody>
      </p:sp>
    </p:spTree>
    <p:custDataLst>
      <p:tags r:id="rId1"/>
    </p:custDataLst>
    <p:extLst>
      <p:ext uri="{BB962C8B-B14F-4D97-AF65-F5344CB8AC3E}">
        <p14:creationId xmlns:p14="http://schemas.microsoft.com/office/powerpoint/2010/main" val="1407722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AS -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ormAutofit/>
          </a:bodyPr>
          <a:lstStyle>
            <a:lvl1pPr>
              <a:defRPr>
                <a:solidFill>
                  <a:schemeClr val="accent5"/>
                </a:solidFill>
              </a:defRPr>
            </a:lvl1pPr>
          </a:lstStyle>
          <a:p>
            <a:r>
              <a:rPr lang="en-US" dirty="0"/>
              <a:t>Click to Add Slide Title</a:t>
            </a:r>
          </a:p>
        </p:txBody>
      </p:sp>
      <p:sp>
        <p:nvSpPr>
          <p:cNvPr id="4" name="Text Placeholder 2">
            <a:extLst>
              <a:ext uri="{FF2B5EF4-FFF2-40B4-BE49-F238E27FC236}">
                <a16:creationId xmlns:a16="http://schemas.microsoft.com/office/drawing/2014/main" id="{94E85CBA-188F-58DF-65B2-BD90C57AB500}"/>
              </a:ext>
            </a:extLst>
          </p:cNvPr>
          <p:cNvSpPr>
            <a:spLocks noGrp="1"/>
          </p:cNvSpPr>
          <p:nvPr>
            <p:ph idx="1"/>
          </p:nvPr>
        </p:nvSpPr>
        <p:spPr>
          <a:xfrm>
            <a:off x="838200" y="1600200"/>
            <a:ext cx="10515600" cy="4296182"/>
          </a:xfrm>
          <a:prstGeom prst="rect">
            <a:avLst/>
          </a:prstGeom>
        </p:spPr>
        <p:txBody>
          <a:bodyPr vert="horz" lIns="0" tIns="0" rIns="0" bIns="0" rtlCol="0">
            <a:normAutofit/>
          </a:bodyPr>
          <a:lstStyle>
            <a:lvl1pPr>
              <a:defRPr sz="2400"/>
            </a:lvl1pPr>
            <a:lvl2pPr>
              <a:defRPr sz="1867"/>
            </a:lvl2pPr>
            <a:lvl3pPr>
              <a:defRPr sz="1600">
                <a:latin typeface="+mn-lt"/>
              </a:defRPr>
            </a:lvl3pPr>
          </a:lstStyle>
          <a:p>
            <a:pPr lvl="0"/>
            <a:r>
              <a:rPr lang="en-US"/>
              <a:t>Click to edit Master text styles</a:t>
            </a:r>
          </a:p>
          <a:p>
            <a:pPr lvl="1"/>
            <a:r>
              <a:rPr lang="en-US"/>
              <a:t>Second level</a:t>
            </a:r>
          </a:p>
          <a:p>
            <a:pPr lvl="2"/>
            <a:r>
              <a:rPr lang="en-US"/>
              <a:t>Third level</a:t>
            </a:r>
          </a:p>
        </p:txBody>
      </p:sp>
      <p:sp>
        <p:nvSpPr>
          <p:cNvPr id="8" name="Text Placeholder 4">
            <a:extLst>
              <a:ext uri="{FF2B5EF4-FFF2-40B4-BE49-F238E27FC236}">
                <a16:creationId xmlns:a16="http://schemas.microsoft.com/office/drawing/2014/main" id="{9A71ABFD-7D9E-8B81-8F10-AD3B259CD532}"/>
              </a:ext>
            </a:extLst>
          </p:cNvPr>
          <p:cNvSpPr>
            <a:spLocks noGrp="1"/>
          </p:cNvSpPr>
          <p:nvPr>
            <p:ph type="body" sz="quarter" idx="10" hasCustomPrompt="1"/>
          </p:nvPr>
        </p:nvSpPr>
        <p:spPr>
          <a:xfrm>
            <a:off x="838200" y="1041400"/>
            <a:ext cx="10515600" cy="366255"/>
          </a:xfrm>
          <a:prstGeom prst="rect">
            <a:avLst/>
          </a:prstGeom>
        </p:spPr>
        <p:txBody>
          <a:bodyPr anchor="t">
            <a:normAutofit/>
          </a:bodyPr>
          <a:lstStyle>
            <a:lvl1pPr marL="0" indent="0" algn="l">
              <a:buNone/>
              <a:defRPr>
                <a:solidFill>
                  <a:schemeClr val="accent1"/>
                </a:solidFill>
              </a:defRPr>
            </a:lvl1pPr>
            <a:lvl2pPr marL="243852" indent="0">
              <a:buNone/>
              <a:defRPr/>
            </a:lvl2pPr>
            <a:lvl3pPr marL="487704" indent="0">
              <a:buNone/>
              <a:defRPr/>
            </a:lvl3pPr>
            <a:lvl4pPr marL="1371669" indent="0">
              <a:buNone/>
              <a:defRPr/>
            </a:lvl4pPr>
            <a:lvl5pPr marL="1828891" indent="0">
              <a:buNone/>
              <a:defRPr/>
            </a:lvl5pPr>
          </a:lstStyle>
          <a:p>
            <a:pPr lvl="0"/>
            <a:r>
              <a:rPr lang="en-US" dirty="0"/>
              <a:t>Click to Add Subtitle</a:t>
            </a:r>
          </a:p>
        </p:txBody>
      </p:sp>
    </p:spTree>
    <p:custDataLst>
      <p:tags r:id="rId1"/>
    </p:custDataLst>
    <p:extLst>
      <p:ext uri="{BB962C8B-B14F-4D97-AF65-F5344CB8AC3E}">
        <p14:creationId xmlns:p14="http://schemas.microsoft.com/office/powerpoint/2010/main" val="18845231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AS - Comparis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ormAutofit/>
          </a:bodyPr>
          <a:lstStyle>
            <a:lvl1pPr>
              <a:defRPr>
                <a:solidFill>
                  <a:schemeClr val="accent5"/>
                </a:solidFill>
              </a:defRPr>
            </a:lvl1pPr>
          </a:lstStyle>
          <a:p>
            <a:r>
              <a:rPr lang="en-US" dirty="0"/>
              <a:t>Click to Add Slide Title</a:t>
            </a:r>
          </a:p>
        </p:txBody>
      </p:sp>
      <p:sp>
        <p:nvSpPr>
          <p:cNvPr id="5" name="Text Placeholder 2">
            <a:extLst>
              <a:ext uri="{FF2B5EF4-FFF2-40B4-BE49-F238E27FC236}">
                <a16:creationId xmlns:a16="http://schemas.microsoft.com/office/drawing/2014/main" id="{B37A3D09-8DDB-0D78-49A3-63D553286BAA}"/>
              </a:ext>
            </a:extLst>
          </p:cNvPr>
          <p:cNvSpPr>
            <a:spLocks noGrp="1"/>
          </p:cNvSpPr>
          <p:nvPr>
            <p:ph idx="1"/>
          </p:nvPr>
        </p:nvSpPr>
        <p:spPr>
          <a:xfrm>
            <a:off x="838199" y="1600200"/>
            <a:ext cx="5161231" cy="4296182"/>
          </a:xfrm>
          <a:prstGeom prst="rect">
            <a:avLst/>
          </a:prstGeom>
        </p:spPr>
        <p:txBody>
          <a:bodyPr vert="horz" lIns="0" tIns="0" rIns="0" bIns="0" rtlCol="0">
            <a:normAutofit/>
          </a:bodyPr>
          <a:lstStyle>
            <a:lvl1pPr>
              <a:defRPr sz="2400"/>
            </a:lvl1pPr>
            <a:lvl2pPr>
              <a:defRPr sz="1867">
                <a:latin typeface="+mn-lt"/>
              </a:defRPr>
            </a:lvl2pPr>
            <a:lvl3pPr>
              <a:defRPr sz="1600">
                <a:latin typeface="+mn-lt"/>
              </a:defRPr>
            </a:lvl3pPr>
          </a:lstStyle>
          <a:p>
            <a:pPr lvl="0"/>
            <a:r>
              <a:rPr lang="en-US"/>
              <a:t>Click to edit Master text styles</a:t>
            </a:r>
          </a:p>
          <a:p>
            <a:pPr lvl="1"/>
            <a:r>
              <a:rPr lang="en-US"/>
              <a:t>Second level</a:t>
            </a:r>
          </a:p>
          <a:p>
            <a:pPr lvl="2"/>
            <a:r>
              <a:rPr lang="en-US"/>
              <a:t>Third level</a:t>
            </a:r>
          </a:p>
        </p:txBody>
      </p:sp>
      <p:sp>
        <p:nvSpPr>
          <p:cNvPr id="7" name="Text Placeholder 2">
            <a:extLst>
              <a:ext uri="{FF2B5EF4-FFF2-40B4-BE49-F238E27FC236}">
                <a16:creationId xmlns:a16="http://schemas.microsoft.com/office/drawing/2014/main" id="{9EB0C531-8D77-DB91-D733-89B75593C437}"/>
              </a:ext>
            </a:extLst>
          </p:cNvPr>
          <p:cNvSpPr>
            <a:spLocks noGrp="1"/>
          </p:cNvSpPr>
          <p:nvPr>
            <p:ph idx="11"/>
          </p:nvPr>
        </p:nvSpPr>
        <p:spPr>
          <a:xfrm>
            <a:off x="6192571" y="1600200"/>
            <a:ext cx="5161232" cy="4296182"/>
          </a:xfrm>
          <a:prstGeom prst="rect">
            <a:avLst/>
          </a:prstGeom>
        </p:spPr>
        <p:txBody>
          <a:bodyPr vert="horz" lIns="0" tIns="0" rIns="0" bIns="0" rtlCol="0">
            <a:normAutofit/>
          </a:bodyPr>
          <a:lstStyle>
            <a:lvl1pPr>
              <a:defRPr sz="2400"/>
            </a:lvl1pPr>
            <a:lvl2pPr>
              <a:defRPr sz="1867">
                <a:latin typeface="+mn-lt"/>
              </a:defRPr>
            </a:lvl2pPr>
            <a:lvl3pPr>
              <a:defRPr sz="1600">
                <a:latin typeface="+mn-lt"/>
              </a:defRPr>
            </a:lvl3pPr>
          </a:lstStyle>
          <a:p>
            <a:pPr lvl="0"/>
            <a:r>
              <a:rPr lang="en-US"/>
              <a:t>Click to edit Master text styles</a:t>
            </a:r>
          </a:p>
          <a:p>
            <a:pPr lvl="1"/>
            <a:r>
              <a:rPr lang="en-US"/>
              <a:t>Second level</a:t>
            </a:r>
          </a:p>
          <a:p>
            <a:pPr lvl="2"/>
            <a:r>
              <a:rPr lang="en-US"/>
              <a:t>Third level</a:t>
            </a:r>
          </a:p>
        </p:txBody>
      </p:sp>
      <p:sp>
        <p:nvSpPr>
          <p:cNvPr id="9" name="Text Placeholder 4">
            <a:extLst>
              <a:ext uri="{FF2B5EF4-FFF2-40B4-BE49-F238E27FC236}">
                <a16:creationId xmlns:a16="http://schemas.microsoft.com/office/drawing/2014/main" id="{528E5A1D-0F7C-C89E-926C-359A1E6C4B96}"/>
              </a:ext>
            </a:extLst>
          </p:cNvPr>
          <p:cNvSpPr>
            <a:spLocks noGrp="1"/>
          </p:cNvSpPr>
          <p:nvPr>
            <p:ph type="body" sz="quarter" idx="10" hasCustomPrompt="1"/>
          </p:nvPr>
        </p:nvSpPr>
        <p:spPr>
          <a:xfrm>
            <a:off x="838200" y="1041400"/>
            <a:ext cx="10515600" cy="366255"/>
          </a:xfrm>
          <a:prstGeom prst="rect">
            <a:avLst/>
          </a:prstGeom>
        </p:spPr>
        <p:txBody>
          <a:bodyPr anchor="t">
            <a:normAutofit/>
          </a:bodyPr>
          <a:lstStyle>
            <a:lvl1pPr marL="0" indent="0" algn="l">
              <a:buNone/>
              <a:defRPr>
                <a:solidFill>
                  <a:schemeClr val="bg2"/>
                </a:solidFill>
              </a:defRPr>
            </a:lvl1pPr>
            <a:lvl2pPr marL="243852" indent="0">
              <a:buNone/>
              <a:defRPr/>
            </a:lvl2pPr>
            <a:lvl3pPr marL="487704" indent="0">
              <a:buNone/>
              <a:defRPr/>
            </a:lvl3pPr>
            <a:lvl4pPr marL="1371669" indent="0">
              <a:buNone/>
              <a:defRPr/>
            </a:lvl4pPr>
            <a:lvl5pPr marL="1828891" indent="0">
              <a:buNone/>
              <a:defRPr/>
            </a:lvl5pPr>
          </a:lstStyle>
          <a:p>
            <a:pPr lvl="0"/>
            <a:r>
              <a:rPr lang="en-US" dirty="0"/>
              <a:t>Click to Add Subtitle</a:t>
            </a:r>
          </a:p>
        </p:txBody>
      </p:sp>
    </p:spTree>
    <p:custDataLst>
      <p:tags r:id="rId1"/>
    </p:custDataLst>
    <p:extLst>
      <p:ext uri="{BB962C8B-B14F-4D97-AF65-F5344CB8AC3E}">
        <p14:creationId xmlns:p14="http://schemas.microsoft.com/office/powerpoint/2010/main" val="3422596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AS - Title Only Right">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7932B69-D114-4F04-8825-FD80DE780B3F}"/>
              </a:ext>
            </a:extLst>
          </p:cNvPr>
          <p:cNvSpPr>
            <a:spLocks noGrp="1"/>
          </p:cNvSpPr>
          <p:nvPr>
            <p:ph type="title" hasCustomPrompt="1"/>
          </p:nvPr>
        </p:nvSpPr>
        <p:spPr>
          <a:xfrm>
            <a:off x="838200" y="2911937"/>
            <a:ext cx="2952184" cy="1034129"/>
          </a:xfrm>
          <a:prstGeom prst="rect">
            <a:avLst/>
          </a:prstGeom>
        </p:spPr>
        <p:txBody>
          <a:bodyPr vert="horz" wrap="square" lIns="0" tIns="0" rIns="0" bIns="0" rtlCol="0" anchor="ctr">
            <a:spAutoFit/>
          </a:bodyPr>
          <a:lstStyle/>
          <a:p>
            <a:r>
              <a:rPr lang="en-US" dirty="0"/>
              <a:t>Click to Add Slide Title</a:t>
            </a:r>
          </a:p>
        </p:txBody>
      </p:sp>
    </p:spTree>
    <p:custDataLst>
      <p:tags r:id="rId1"/>
    </p:custDataLst>
    <p:extLst>
      <p:ext uri="{BB962C8B-B14F-4D97-AF65-F5344CB8AC3E}">
        <p14:creationId xmlns:p14="http://schemas.microsoft.com/office/powerpoint/2010/main" val="16278596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AS - Title &amp; Subtitle Right">
    <p:bg>
      <p:bgPr>
        <a:solidFill>
          <a:schemeClr val="bg1"/>
        </a:solidFill>
        <a:effectLst/>
      </p:bgPr>
    </p:bg>
    <p:spTree>
      <p:nvGrpSpPr>
        <p:cNvPr id="1" name=""/>
        <p:cNvGrpSpPr/>
        <p:nvPr/>
      </p:nvGrpSpPr>
      <p:grpSpPr>
        <a:xfrm>
          <a:off x="0" y="0"/>
          <a:ext cx="0" cy="0"/>
          <a:chOff x="0" y="0"/>
          <a:chExt cx="0" cy="0"/>
        </a:xfrm>
      </p:grpSpPr>
      <p:sp>
        <p:nvSpPr>
          <p:cNvPr id="2" name="Text Placeholder 4">
            <a:extLst>
              <a:ext uri="{FF2B5EF4-FFF2-40B4-BE49-F238E27FC236}">
                <a16:creationId xmlns:a16="http://schemas.microsoft.com/office/drawing/2014/main" id="{DCB0DC36-25B4-46CA-542D-A6308DDA0A46}"/>
              </a:ext>
            </a:extLst>
          </p:cNvPr>
          <p:cNvSpPr>
            <a:spLocks noGrp="1"/>
          </p:cNvSpPr>
          <p:nvPr>
            <p:ph type="body" sz="quarter" idx="10" hasCustomPrompt="1"/>
          </p:nvPr>
        </p:nvSpPr>
        <p:spPr>
          <a:xfrm>
            <a:off x="838200" y="3947330"/>
            <a:ext cx="3336233" cy="366255"/>
          </a:xfrm>
          <a:prstGeom prst="rect">
            <a:avLst/>
          </a:prstGeom>
        </p:spPr>
        <p:txBody>
          <a:bodyPr wrap="square" anchor="t">
            <a:noAutofit/>
          </a:bodyPr>
          <a:lstStyle>
            <a:lvl1pPr marL="0" indent="0" algn="l">
              <a:buNone/>
              <a:defRPr>
                <a:solidFill>
                  <a:schemeClr val="bg2"/>
                </a:solidFill>
              </a:defRPr>
            </a:lvl1pPr>
            <a:lvl2pPr marL="243852" indent="0">
              <a:buNone/>
              <a:defRPr/>
            </a:lvl2pPr>
            <a:lvl3pPr marL="487704" indent="0">
              <a:buNone/>
              <a:defRPr/>
            </a:lvl3pPr>
            <a:lvl4pPr marL="1371669" indent="0">
              <a:buNone/>
              <a:defRPr/>
            </a:lvl4pPr>
            <a:lvl5pPr marL="1828891" indent="0">
              <a:buNone/>
              <a:defRPr/>
            </a:lvl5pPr>
          </a:lstStyle>
          <a:p>
            <a:pPr lvl="0"/>
            <a:r>
              <a:rPr lang="en-US" dirty="0"/>
              <a:t>Click to Add Subtitle</a:t>
            </a:r>
          </a:p>
        </p:txBody>
      </p:sp>
      <p:sp>
        <p:nvSpPr>
          <p:cNvPr id="3" name="Title 2">
            <a:extLst>
              <a:ext uri="{FF2B5EF4-FFF2-40B4-BE49-F238E27FC236}">
                <a16:creationId xmlns:a16="http://schemas.microsoft.com/office/drawing/2014/main" id="{7B26AFD3-845A-9D0A-335D-AE00D0ADA6A0}"/>
              </a:ext>
            </a:extLst>
          </p:cNvPr>
          <p:cNvSpPr>
            <a:spLocks noGrp="1"/>
          </p:cNvSpPr>
          <p:nvPr>
            <p:ph type="title" hasCustomPrompt="1"/>
          </p:nvPr>
        </p:nvSpPr>
        <p:spPr>
          <a:xfrm>
            <a:off x="834955" y="2768821"/>
            <a:ext cx="3334512" cy="1034386"/>
          </a:xfrm>
        </p:spPr>
        <p:txBody>
          <a:bodyPr vert="horz" wrap="square" lIns="0" tIns="0" rIns="0" bIns="0" rtlCol="0" anchor="b" anchorCtr="0">
            <a:spAutoFit/>
          </a:bodyPr>
          <a:lstStyle>
            <a:lvl1pPr>
              <a:defRPr lang="en-US"/>
            </a:lvl1pPr>
          </a:lstStyle>
          <a:p>
            <a:pPr marL="0" lvl="0">
              <a:lnSpc>
                <a:spcPct val="90000"/>
              </a:lnSpc>
              <a:spcBef>
                <a:spcPct val="0"/>
              </a:spcBef>
              <a:buNone/>
            </a:pPr>
            <a:r>
              <a:rPr lang="en-US" dirty="0"/>
              <a:t>Click to Add Slide Title</a:t>
            </a:r>
          </a:p>
        </p:txBody>
      </p:sp>
    </p:spTree>
    <p:custDataLst>
      <p:tags r:id="rId1"/>
    </p:custDataLst>
    <p:extLst>
      <p:ext uri="{BB962C8B-B14F-4D97-AF65-F5344CB8AC3E}">
        <p14:creationId xmlns:p14="http://schemas.microsoft.com/office/powerpoint/2010/main" val="3543436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SAS - Closing">
    <p:bg>
      <p:bgPr>
        <a:solidFill>
          <a:schemeClr val="bg2"/>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0B679E91-B2F1-7013-ED34-D7763B653081}"/>
              </a:ext>
            </a:extLst>
          </p:cNvPr>
          <p:cNvSpPr>
            <a:spLocks noGrp="1"/>
          </p:cNvSpPr>
          <p:nvPr>
            <p:ph type="title" hasCustomPrompt="1"/>
          </p:nvPr>
        </p:nvSpPr>
        <p:spPr>
          <a:xfrm>
            <a:off x="834955" y="2598004"/>
            <a:ext cx="8708755" cy="1661993"/>
          </a:xfrm>
          <a:prstGeom prst="rect">
            <a:avLst/>
          </a:prstGeom>
        </p:spPr>
        <p:txBody>
          <a:bodyPr vert="horz" wrap="square" lIns="0" tIns="0" rIns="0" bIns="182880" rtlCol="0" anchor="ctr" anchorCtr="0">
            <a:spAutoFit/>
          </a:bodyPr>
          <a:lstStyle>
            <a:lvl1pPr>
              <a:lnSpc>
                <a:spcPct val="100000"/>
              </a:lnSpc>
              <a:spcBef>
                <a:spcPts val="400"/>
              </a:spcBef>
              <a:defRPr sz="4800">
                <a:solidFill>
                  <a:schemeClr val="bg1"/>
                </a:solidFill>
              </a:defRPr>
            </a:lvl1pPr>
          </a:lstStyle>
          <a:p>
            <a:r>
              <a:rPr lang="en-US" dirty="0"/>
              <a:t>Click to Add Slideshow Closing</a:t>
            </a:r>
          </a:p>
        </p:txBody>
      </p:sp>
      <p:sp>
        <p:nvSpPr>
          <p:cNvPr id="2" name="Text Placeholder 15">
            <a:extLst>
              <a:ext uri="{FF2B5EF4-FFF2-40B4-BE49-F238E27FC236}">
                <a16:creationId xmlns:a16="http://schemas.microsoft.com/office/drawing/2014/main" id="{2F6DB731-09D4-08B5-8614-68F3501B51F7}"/>
              </a:ext>
            </a:extLst>
          </p:cNvPr>
          <p:cNvSpPr>
            <a:spLocks noGrp="1"/>
          </p:cNvSpPr>
          <p:nvPr>
            <p:ph type="body" sz="quarter" idx="11" hasCustomPrompt="1"/>
          </p:nvPr>
        </p:nvSpPr>
        <p:spPr>
          <a:xfrm>
            <a:off x="834955" y="5517985"/>
            <a:ext cx="8082481" cy="705015"/>
          </a:xfrm>
        </p:spPr>
        <p:txBody>
          <a:bodyPr wrap="square" anchor="ctr" anchorCtr="0">
            <a:noAutofit/>
          </a:bodyPr>
          <a:lstStyle>
            <a:lvl1pPr marL="0" indent="0">
              <a:lnSpc>
                <a:spcPct val="100000"/>
              </a:lnSpc>
              <a:spcBef>
                <a:spcPts val="400"/>
              </a:spcBef>
              <a:buNone/>
              <a:defRPr sz="1867">
                <a:solidFill>
                  <a:schemeClr val="accent3"/>
                </a:solidFill>
              </a:defRPr>
            </a:lvl1pPr>
            <a:lvl2pPr marL="243852" indent="0">
              <a:buNone/>
              <a:defRPr sz="1467">
                <a:solidFill>
                  <a:schemeClr val="accent3"/>
                </a:solidFill>
              </a:defRPr>
            </a:lvl2pPr>
            <a:lvl3pPr marL="487704" indent="0">
              <a:buNone/>
              <a:defRPr sz="1400">
                <a:solidFill>
                  <a:schemeClr val="accent3"/>
                </a:solidFill>
              </a:defRPr>
            </a:lvl3pPr>
            <a:lvl4pPr marL="1371669" indent="0">
              <a:buNone/>
              <a:defRPr sz="1333">
                <a:solidFill>
                  <a:schemeClr val="accent3"/>
                </a:solidFill>
              </a:defRPr>
            </a:lvl4pPr>
            <a:lvl5pPr marL="1828891" indent="0">
              <a:buNone/>
              <a:defRPr sz="1333">
                <a:solidFill>
                  <a:schemeClr val="accent3"/>
                </a:solidFill>
              </a:defRPr>
            </a:lvl5pPr>
          </a:lstStyle>
          <a:p>
            <a:pPr lvl="0"/>
            <a:r>
              <a:rPr lang="en-US" dirty="0"/>
              <a:t>Click to add a website or email</a:t>
            </a:r>
          </a:p>
        </p:txBody>
      </p:sp>
      <p:pic>
        <p:nvPicPr>
          <p:cNvPr id="5" name="Picture 4">
            <a:extLst>
              <a:ext uri="{FF2B5EF4-FFF2-40B4-BE49-F238E27FC236}">
                <a16:creationId xmlns:a16="http://schemas.microsoft.com/office/drawing/2014/main" id="{CB712257-39F2-9883-BBCB-66F5A5C65A0C}"/>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9156618" y="5562716"/>
            <a:ext cx="2573871" cy="615553"/>
          </a:xfrm>
          <a:prstGeom prst="rect">
            <a:avLst/>
          </a:prstGeom>
        </p:spPr>
      </p:pic>
      <p:sp>
        <p:nvSpPr>
          <p:cNvPr id="3" name="TextBox 4">
            <a:extLst>
              <a:ext uri="{FF2B5EF4-FFF2-40B4-BE49-F238E27FC236}">
                <a16:creationId xmlns:a16="http://schemas.microsoft.com/office/drawing/2014/main" id="{E56DE2A5-4EB5-9154-B639-E450C4BC2F60}"/>
              </a:ext>
            </a:extLst>
          </p:cNvPr>
          <p:cNvSpPr txBox="1"/>
          <p:nvPr userDrawn="1"/>
        </p:nvSpPr>
        <p:spPr>
          <a:xfrm>
            <a:off x="834955" y="6539393"/>
            <a:ext cx="3352800" cy="194990"/>
          </a:xfrm>
          <a:prstGeom prst="rect">
            <a:avLst/>
          </a:prstGeom>
          <a:noFill/>
        </p:spPr>
        <p:txBody>
          <a:bodyPr wrap="square" lIns="0" anchor="b" anchorCtr="0">
            <a:spAutoFit/>
          </a:bodyPr>
          <a:lstStyle/>
          <a:p>
            <a:pPr marL="0" marR="0" lvl="0" indent="0" algn="l" defTabSz="365769" rtl="0" eaLnBrk="0" fontAlgn="auto" latinLnBrk="0" hangingPunct="0">
              <a:lnSpc>
                <a:spcPct val="100000"/>
              </a:lnSpc>
              <a:spcBef>
                <a:spcPts val="0"/>
              </a:spcBef>
              <a:spcAft>
                <a:spcPts val="0"/>
              </a:spcAft>
              <a:buClrTx/>
              <a:buSzTx/>
              <a:buFontTx/>
              <a:buNone/>
              <a:tabLst/>
              <a:defRPr/>
            </a:pPr>
            <a:r>
              <a:rPr kumimoji="0" lang="en-US" sz="667" b="0" i="0" u="none" strike="noStrike" kern="300" cap="none" spc="67" normalizeH="0" baseline="0" noProof="0">
                <a:ln>
                  <a:noFill/>
                </a:ln>
                <a:solidFill>
                  <a:schemeClr val="accent3"/>
                </a:solidFill>
                <a:effectLst/>
                <a:uLnTx/>
                <a:uFillTx/>
                <a:latin typeface="Anova Light" panose="020B0403020203020204" pitchFamily="34" charset="0"/>
                <a:ea typeface="Anova Bold" panose="020B0703020203020204" pitchFamily="34" charset="0"/>
                <a:cs typeface="Anova Light" panose="020B0403020203020204" pitchFamily="34" charset="0"/>
              </a:rPr>
              <a:t>Copyright © SAS Institute Inc. All rights reserved.</a:t>
            </a:r>
          </a:p>
        </p:txBody>
      </p:sp>
    </p:spTree>
    <p:custDataLst>
      <p:tags r:id="rId1"/>
    </p:custDataLst>
    <p:extLst>
      <p:ext uri="{BB962C8B-B14F-4D97-AF65-F5344CB8AC3E}">
        <p14:creationId xmlns:p14="http://schemas.microsoft.com/office/powerpoint/2010/main" val="30058321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SAS - Blank - White">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1206225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SAS - Video Only">
    <p:bg>
      <p:bgPr>
        <a:solidFill>
          <a:schemeClr val="tx1"/>
        </a:solidFill>
        <a:effectLst/>
      </p:bgPr>
    </p:bg>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2925175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dirty="0">
                <a:solidFill>
                  <a:srgbClr val="04304B"/>
                </a:solidFill>
                <a:latin typeface="Avenir Next W1G" panose="020B0503020202020204" pitchFamily="34" charset="0"/>
              </a:rPr>
              <a:t>Copyright © SAS Institute Inc. All rights reserved.</a:t>
            </a:r>
          </a:p>
        </p:txBody>
      </p:sp>
      <p:sp>
        <p:nvSpPr>
          <p:cNvPr id="6" name="Title 1">
            <a:extLst>
              <a:ext uri="{FF2B5EF4-FFF2-40B4-BE49-F238E27FC236}">
                <a16:creationId xmlns:a16="http://schemas.microsoft.com/office/drawing/2014/main" id="{98CF5064-5CB9-C678-368F-B5076FA7556D}"/>
              </a:ext>
            </a:extLst>
          </p:cNvPr>
          <p:cNvSpPr>
            <a:spLocks noGrp="1"/>
          </p:cNvSpPr>
          <p:nvPr>
            <p:ph type="title" hasCustomPrompt="1"/>
          </p:nvPr>
        </p:nvSpPr>
        <p:spPr>
          <a:xfrm>
            <a:off x="2150364" y="301354"/>
            <a:ext cx="7891272" cy="457200"/>
          </a:xfrm>
        </p:spPr>
        <p:txBody>
          <a:bodyPr anchor="ctr" anchorCtr="0">
            <a:noAutofit/>
          </a:bodyPr>
          <a:lstStyle>
            <a:lvl1pPr algn="ctr">
              <a:defRPr baseline="0">
                <a:solidFill>
                  <a:srgbClr val="04304B"/>
                </a:solidFill>
              </a:defRPr>
            </a:lvl1pPr>
          </a:lstStyle>
          <a:p>
            <a:r>
              <a:rPr lang="en-US" dirty="0"/>
              <a:t>Click to Edit Title</a:t>
            </a:r>
          </a:p>
        </p:txBody>
      </p:sp>
    </p:spTree>
    <p:extLst>
      <p:ext uri="{BB962C8B-B14F-4D97-AF65-F5344CB8AC3E}">
        <p14:creationId xmlns:p14="http://schemas.microsoft.com/office/powerpoint/2010/main" val="38112615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dirty="0"/>
              <a:t>Click to edit Master title style</a:t>
            </a:r>
          </a:p>
        </p:txBody>
      </p:sp>
      <p:sp>
        <p:nvSpPr>
          <p:cNvPr id="4" name="Footer Placeholder 3"/>
          <p:cNvSpPr>
            <a:spLocks noGrp="1"/>
          </p:cNvSpPr>
          <p:nvPr>
            <p:ph type="ftr" sz="quarter" idx="11"/>
          </p:nvPr>
        </p:nvSpPr>
        <p:spPr/>
        <p:txBody>
          <a:bodyPr/>
          <a:lstStyle/>
          <a:p>
            <a:r>
              <a:rPr lang="en-US" dirty="0">
                <a:solidFill>
                  <a:srgbClr val="04304B"/>
                </a:solidFill>
                <a:latin typeface="Avenir Next W1G" panose="020B0503020202020204" pitchFamily="34" charset="0"/>
              </a:rPr>
              <a:t>Copyright © SAS Institute Inc. All rights reserved.</a:t>
            </a:r>
          </a:p>
        </p:txBody>
      </p:sp>
    </p:spTree>
    <p:extLst>
      <p:ext uri="{BB962C8B-B14F-4D97-AF65-F5344CB8AC3E}">
        <p14:creationId xmlns:p14="http://schemas.microsoft.com/office/powerpoint/2010/main" val="37567831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AS - Title Only">
    <p:spTree>
      <p:nvGrpSpPr>
        <p:cNvPr id="1" name=""/>
        <p:cNvGrpSpPr/>
        <p:nvPr/>
      </p:nvGrpSpPr>
      <p:grpSpPr>
        <a:xfrm>
          <a:off x="0" y="0"/>
          <a:ext cx="0" cy="0"/>
          <a:chOff x="0" y="0"/>
          <a:chExt cx="0" cy="0"/>
        </a:xfrm>
      </p:grpSpPr>
      <p:sp>
        <p:nvSpPr>
          <p:cNvPr id="12" name="Title Placeholder 1">
            <a:extLst>
              <a:ext uri="{FF2B5EF4-FFF2-40B4-BE49-F238E27FC236}">
                <a16:creationId xmlns:a16="http://schemas.microsoft.com/office/drawing/2014/main" id="{6F060396-EEE3-A20F-EF3B-666AF65526C8}"/>
              </a:ext>
            </a:extLst>
          </p:cNvPr>
          <p:cNvSpPr>
            <a:spLocks noGrp="1"/>
          </p:cNvSpPr>
          <p:nvPr>
            <p:ph type="title" hasCustomPrompt="1"/>
          </p:nvPr>
        </p:nvSpPr>
        <p:spPr>
          <a:xfrm>
            <a:off x="838200" y="473536"/>
            <a:ext cx="10515600" cy="517064"/>
          </a:xfrm>
          <a:prstGeom prst="rect">
            <a:avLst/>
          </a:prstGeom>
        </p:spPr>
        <p:txBody>
          <a:bodyPr vert="horz" lIns="0" tIns="0" rIns="0" bIns="0" rtlCol="0" anchor="ctr">
            <a:spAutoFit/>
          </a:bodyPr>
          <a:lstStyle/>
          <a:p>
            <a:r>
              <a:rPr lang="en-US" dirty="0"/>
              <a:t>Click to Add Slide Title</a:t>
            </a:r>
          </a:p>
        </p:txBody>
      </p:sp>
    </p:spTree>
    <p:custDataLst>
      <p:tags r:id="rId1"/>
    </p:custDataLst>
    <p:extLst>
      <p:ext uri="{BB962C8B-B14F-4D97-AF65-F5344CB8AC3E}">
        <p14:creationId xmlns:p14="http://schemas.microsoft.com/office/powerpoint/2010/main" val="3137605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SAS - Title">
    <p:bg>
      <p:bgPr>
        <a:solidFill>
          <a:schemeClr val="bg2"/>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0B679E91-B2F1-7013-ED34-D7763B653081}"/>
              </a:ext>
            </a:extLst>
          </p:cNvPr>
          <p:cNvSpPr>
            <a:spLocks noGrp="1"/>
          </p:cNvSpPr>
          <p:nvPr>
            <p:ph type="title" hasCustomPrompt="1"/>
          </p:nvPr>
        </p:nvSpPr>
        <p:spPr>
          <a:xfrm>
            <a:off x="834955" y="1890117"/>
            <a:ext cx="10521696" cy="923330"/>
          </a:xfrm>
          <a:prstGeom prst="rect">
            <a:avLst/>
          </a:prstGeom>
        </p:spPr>
        <p:txBody>
          <a:bodyPr vert="horz" wrap="square" lIns="0" tIns="0" rIns="0" bIns="182880" rtlCol="0" anchor="b" anchorCtr="0">
            <a:spAutoFit/>
          </a:bodyPr>
          <a:lstStyle>
            <a:lvl1pPr>
              <a:lnSpc>
                <a:spcPct val="100000"/>
              </a:lnSpc>
              <a:spcBef>
                <a:spcPts val="400"/>
              </a:spcBef>
              <a:defRPr sz="4800">
                <a:solidFill>
                  <a:schemeClr val="bg1"/>
                </a:solidFill>
              </a:defRPr>
            </a:lvl1pPr>
          </a:lstStyle>
          <a:p>
            <a:r>
              <a:rPr lang="en-US" dirty="0"/>
              <a:t>Click to Add Slideshow Title</a:t>
            </a:r>
          </a:p>
        </p:txBody>
      </p:sp>
      <p:sp>
        <p:nvSpPr>
          <p:cNvPr id="14" name="Text Placeholder 13">
            <a:extLst>
              <a:ext uri="{FF2B5EF4-FFF2-40B4-BE49-F238E27FC236}">
                <a16:creationId xmlns:a16="http://schemas.microsoft.com/office/drawing/2014/main" id="{2A390F57-72E5-BAC5-624C-175BE96B8516}"/>
              </a:ext>
            </a:extLst>
          </p:cNvPr>
          <p:cNvSpPr>
            <a:spLocks noGrp="1"/>
          </p:cNvSpPr>
          <p:nvPr>
            <p:ph type="body" sz="quarter" idx="10" hasCustomPrompt="1"/>
          </p:nvPr>
        </p:nvSpPr>
        <p:spPr>
          <a:xfrm>
            <a:off x="834955" y="2813447"/>
            <a:ext cx="10521696" cy="615553"/>
          </a:xfrm>
        </p:spPr>
        <p:txBody>
          <a:bodyPr wrap="square">
            <a:noAutofit/>
          </a:bodyPr>
          <a:lstStyle>
            <a:lvl1pPr marL="0" indent="0">
              <a:lnSpc>
                <a:spcPct val="100000"/>
              </a:lnSpc>
              <a:spcBef>
                <a:spcPts val="400"/>
              </a:spcBef>
              <a:buNone/>
              <a:defRPr sz="3200">
                <a:solidFill>
                  <a:schemeClr val="accent3"/>
                </a:solidFill>
              </a:defRPr>
            </a:lvl1pPr>
            <a:lvl2pPr marL="243852" indent="0">
              <a:buNone/>
              <a:defRPr>
                <a:solidFill>
                  <a:schemeClr val="accent3"/>
                </a:solidFill>
              </a:defRPr>
            </a:lvl2pPr>
            <a:lvl3pPr marL="487704" indent="0">
              <a:buNone/>
              <a:defRPr>
                <a:solidFill>
                  <a:schemeClr val="accent3"/>
                </a:solidFill>
              </a:defRPr>
            </a:lvl3pPr>
            <a:lvl4pPr marL="1371669" indent="0">
              <a:buNone/>
              <a:defRPr>
                <a:solidFill>
                  <a:schemeClr val="accent3"/>
                </a:solidFill>
              </a:defRPr>
            </a:lvl4pPr>
            <a:lvl5pPr marL="1828891" indent="0">
              <a:buNone/>
              <a:defRPr>
                <a:solidFill>
                  <a:schemeClr val="accent3"/>
                </a:solidFill>
              </a:defRPr>
            </a:lvl5pPr>
          </a:lstStyle>
          <a:p>
            <a:pPr lvl="0"/>
            <a:r>
              <a:rPr lang="en-US" dirty="0"/>
              <a:t>Click to Add Slideshow Subtitle</a:t>
            </a:r>
          </a:p>
        </p:txBody>
      </p:sp>
      <p:sp>
        <p:nvSpPr>
          <p:cNvPr id="16" name="Text Placeholder 15">
            <a:extLst>
              <a:ext uri="{FF2B5EF4-FFF2-40B4-BE49-F238E27FC236}">
                <a16:creationId xmlns:a16="http://schemas.microsoft.com/office/drawing/2014/main" id="{30273A50-3E84-0E24-0D4A-64F939D590FA}"/>
              </a:ext>
            </a:extLst>
          </p:cNvPr>
          <p:cNvSpPr>
            <a:spLocks noGrp="1"/>
          </p:cNvSpPr>
          <p:nvPr>
            <p:ph type="body" sz="quarter" idx="11" hasCustomPrompt="1"/>
          </p:nvPr>
        </p:nvSpPr>
        <p:spPr>
          <a:xfrm>
            <a:off x="834955" y="5517985"/>
            <a:ext cx="8082481" cy="705015"/>
          </a:xfrm>
        </p:spPr>
        <p:txBody>
          <a:bodyPr wrap="square" anchor="ctr" anchorCtr="0">
            <a:noAutofit/>
          </a:bodyPr>
          <a:lstStyle>
            <a:lvl1pPr marL="0" indent="0">
              <a:lnSpc>
                <a:spcPct val="100000"/>
              </a:lnSpc>
              <a:spcBef>
                <a:spcPts val="400"/>
              </a:spcBef>
              <a:buNone/>
              <a:defRPr sz="1867">
                <a:solidFill>
                  <a:schemeClr val="accent3"/>
                </a:solidFill>
              </a:defRPr>
            </a:lvl1pPr>
            <a:lvl2pPr marL="243852" indent="0">
              <a:buNone/>
              <a:defRPr sz="1467">
                <a:solidFill>
                  <a:schemeClr val="accent3"/>
                </a:solidFill>
              </a:defRPr>
            </a:lvl2pPr>
            <a:lvl3pPr marL="487704" indent="0">
              <a:buNone/>
              <a:defRPr sz="1400">
                <a:solidFill>
                  <a:schemeClr val="accent3"/>
                </a:solidFill>
              </a:defRPr>
            </a:lvl3pPr>
            <a:lvl4pPr marL="1371669" indent="0">
              <a:buNone/>
              <a:defRPr sz="1333">
                <a:solidFill>
                  <a:schemeClr val="accent3"/>
                </a:solidFill>
              </a:defRPr>
            </a:lvl4pPr>
            <a:lvl5pPr marL="1828891" indent="0">
              <a:buNone/>
              <a:defRPr sz="1333">
                <a:solidFill>
                  <a:schemeClr val="accent3"/>
                </a:solidFill>
              </a:defRPr>
            </a:lvl5pPr>
          </a:lstStyle>
          <a:p>
            <a:pPr lvl="0"/>
            <a:r>
              <a:rPr lang="en-US" dirty="0"/>
              <a:t>Click to Add Presenter Info</a:t>
            </a:r>
          </a:p>
        </p:txBody>
      </p:sp>
      <p:pic>
        <p:nvPicPr>
          <p:cNvPr id="4" name="Picture 3">
            <a:extLst>
              <a:ext uri="{FF2B5EF4-FFF2-40B4-BE49-F238E27FC236}">
                <a16:creationId xmlns:a16="http://schemas.microsoft.com/office/drawing/2014/main" id="{CE752BF1-20FB-383C-E2AC-2E2822505576}"/>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9156618" y="5562716"/>
            <a:ext cx="2573871" cy="615553"/>
          </a:xfrm>
          <a:prstGeom prst="rect">
            <a:avLst/>
          </a:prstGeom>
        </p:spPr>
      </p:pic>
      <p:sp>
        <p:nvSpPr>
          <p:cNvPr id="2" name="TextBox 4">
            <a:extLst>
              <a:ext uri="{FF2B5EF4-FFF2-40B4-BE49-F238E27FC236}">
                <a16:creationId xmlns:a16="http://schemas.microsoft.com/office/drawing/2014/main" id="{41D22561-C46D-2B24-B133-FAF8756246E1}"/>
              </a:ext>
            </a:extLst>
          </p:cNvPr>
          <p:cNvSpPr txBox="1"/>
          <p:nvPr userDrawn="1"/>
        </p:nvSpPr>
        <p:spPr>
          <a:xfrm>
            <a:off x="834955" y="6539393"/>
            <a:ext cx="3352800" cy="194990"/>
          </a:xfrm>
          <a:prstGeom prst="rect">
            <a:avLst/>
          </a:prstGeom>
          <a:noFill/>
        </p:spPr>
        <p:txBody>
          <a:bodyPr wrap="square" lIns="0" anchor="b" anchorCtr="0">
            <a:spAutoFit/>
          </a:bodyPr>
          <a:lstStyle/>
          <a:p>
            <a:pPr marL="0" marR="0" lvl="0" indent="0" algn="l" defTabSz="365769" rtl="0" eaLnBrk="0" fontAlgn="auto" latinLnBrk="0" hangingPunct="0">
              <a:lnSpc>
                <a:spcPct val="100000"/>
              </a:lnSpc>
              <a:spcBef>
                <a:spcPts val="0"/>
              </a:spcBef>
              <a:spcAft>
                <a:spcPts val="0"/>
              </a:spcAft>
              <a:buClrTx/>
              <a:buSzTx/>
              <a:buFontTx/>
              <a:buNone/>
              <a:tabLst/>
              <a:defRPr/>
            </a:pPr>
            <a:r>
              <a:rPr kumimoji="0" lang="en-US" sz="667" b="0" i="0" u="none" strike="noStrike" kern="300" cap="none" spc="67" normalizeH="0" baseline="0" noProof="0">
                <a:ln>
                  <a:noFill/>
                </a:ln>
                <a:solidFill>
                  <a:schemeClr val="accent3"/>
                </a:solidFill>
                <a:effectLst/>
                <a:uLnTx/>
                <a:uFillTx/>
                <a:latin typeface="Anova Light" panose="020B0403020203020204" pitchFamily="34" charset="0"/>
                <a:ea typeface="Anova Bold" panose="020B0703020203020204" pitchFamily="34" charset="0"/>
                <a:cs typeface="Anova Light" panose="020B0403020203020204" pitchFamily="34" charset="0"/>
              </a:rPr>
              <a:t>Copyright © SAS Institute Inc. All rights reserved.</a:t>
            </a:r>
          </a:p>
        </p:txBody>
      </p:sp>
    </p:spTree>
    <p:custDataLst>
      <p:tags r:id="rId1"/>
    </p:custDataLst>
    <p:extLst>
      <p:ext uri="{BB962C8B-B14F-4D97-AF65-F5344CB8AC3E}">
        <p14:creationId xmlns:p14="http://schemas.microsoft.com/office/powerpoint/2010/main" val="645370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extLst>
    <p:ext uri="{DCECCB84-F9BA-43D5-87BE-67443E8EF086}">
      <p15:sldGuideLst xmlns:p15="http://schemas.microsoft.com/office/powerpoint/2012/main">
        <p15:guide id="1" orient="horz" pos="3240">
          <p15:clr>
            <a:srgbClr val="FBAE40"/>
          </p15:clr>
        </p15:guide>
        <p15:guide id="2" pos="576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SAS - Section">
    <p:bg>
      <p:bgPr>
        <a:solidFill>
          <a:schemeClr val="accent5"/>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0B679E91-B2F1-7013-ED34-D7763B653081}"/>
              </a:ext>
            </a:extLst>
          </p:cNvPr>
          <p:cNvSpPr>
            <a:spLocks noGrp="1"/>
          </p:cNvSpPr>
          <p:nvPr>
            <p:ph type="title" hasCustomPrompt="1"/>
          </p:nvPr>
        </p:nvSpPr>
        <p:spPr>
          <a:xfrm>
            <a:off x="834955" y="2505670"/>
            <a:ext cx="8082481" cy="923330"/>
          </a:xfrm>
          <a:prstGeom prst="rect">
            <a:avLst/>
          </a:prstGeom>
        </p:spPr>
        <p:txBody>
          <a:bodyPr vert="horz" wrap="square" lIns="0" tIns="0" rIns="0" bIns="182880" rtlCol="0" anchor="b" anchorCtr="0">
            <a:spAutoFit/>
          </a:bodyPr>
          <a:lstStyle>
            <a:lvl1pPr>
              <a:lnSpc>
                <a:spcPct val="100000"/>
              </a:lnSpc>
              <a:spcBef>
                <a:spcPts val="400"/>
              </a:spcBef>
              <a:defRPr sz="4800">
                <a:solidFill>
                  <a:schemeClr val="bg1"/>
                </a:solidFill>
              </a:defRPr>
            </a:lvl1pPr>
          </a:lstStyle>
          <a:p>
            <a:r>
              <a:rPr lang="en-US" dirty="0"/>
              <a:t>Click to Add Section Title</a:t>
            </a:r>
          </a:p>
        </p:txBody>
      </p:sp>
      <p:sp>
        <p:nvSpPr>
          <p:cNvPr id="14" name="Text Placeholder 13">
            <a:extLst>
              <a:ext uri="{FF2B5EF4-FFF2-40B4-BE49-F238E27FC236}">
                <a16:creationId xmlns:a16="http://schemas.microsoft.com/office/drawing/2014/main" id="{2A390F57-72E5-BAC5-624C-175BE96B8516}"/>
              </a:ext>
            </a:extLst>
          </p:cNvPr>
          <p:cNvSpPr>
            <a:spLocks noGrp="1"/>
          </p:cNvSpPr>
          <p:nvPr>
            <p:ph type="body" sz="quarter" idx="10" hasCustomPrompt="1"/>
          </p:nvPr>
        </p:nvSpPr>
        <p:spPr>
          <a:xfrm>
            <a:off x="834955" y="3561836"/>
            <a:ext cx="8082481" cy="615553"/>
          </a:xfrm>
        </p:spPr>
        <p:txBody>
          <a:bodyPr wrap="square" anchor="t" anchorCtr="0">
            <a:noAutofit/>
          </a:bodyPr>
          <a:lstStyle>
            <a:lvl1pPr marL="0" indent="0">
              <a:lnSpc>
                <a:spcPct val="100000"/>
              </a:lnSpc>
              <a:spcBef>
                <a:spcPts val="400"/>
              </a:spcBef>
              <a:buNone/>
              <a:defRPr sz="3200">
                <a:solidFill>
                  <a:schemeClr val="bg1"/>
                </a:solidFill>
              </a:defRPr>
            </a:lvl1pPr>
            <a:lvl2pPr marL="243852" indent="0">
              <a:buNone/>
              <a:defRPr>
                <a:solidFill>
                  <a:schemeClr val="accent3"/>
                </a:solidFill>
              </a:defRPr>
            </a:lvl2pPr>
            <a:lvl3pPr marL="487704" indent="0">
              <a:buNone/>
              <a:defRPr>
                <a:solidFill>
                  <a:schemeClr val="accent3"/>
                </a:solidFill>
              </a:defRPr>
            </a:lvl3pPr>
            <a:lvl4pPr marL="1371669" indent="0">
              <a:buNone/>
              <a:defRPr>
                <a:solidFill>
                  <a:schemeClr val="accent3"/>
                </a:solidFill>
              </a:defRPr>
            </a:lvl4pPr>
            <a:lvl5pPr marL="1828891" indent="0">
              <a:buNone/>
              <a:defRPr>
                <a:solidFill>
                  <a:schemeClr val="accent3"/>
                </a:solidFill>
              </a:defRPr>
            </a:lvl5pPr>
          </a:lstStyle>
          <a:p>
            <a:pPr lvl="0"/>
            <a:r>
              <a:rPr lang="en-US" dirty="0"/>
              <a:t>Click to Add Section Subtitle</a:t>
            </a:r>
          </a:p>
        </p:txBody>
      </p:sp>
      <p:pic>
        <p:nvPicPr>
          <p:cNvPr id="4" name="Innovate Logo">
            <a:extLst>
              <a:ext uri="{FF2B5EF4-FFF2-40B4-BE49-F238E27FC236}">
                <a16:creationId xmlns:a16="http://schemas.microsoft.com/office/drawing/2014/main" id="{57D93988-FF69-DDFD-04D2-05377D781A1C}"/>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10659333" y="6341414"/>
            <a:ext cx="1299980" cy="310896"/>
          </a:xfrm>
          <a:prstGeom prst="rect">
            <a:avLst/>
          </a:prstGeom>
        </p:spPr>
      </p:pic>
      <p:sp>
        <p:nvSpPr>
          <p:cNvPr id="2" name="TextBox 4">
            <a:extLst>
              <a:ext uri="{FF2B5EF4-FFF2-40B4-BE49-F238E27FC236}">
                <a16:creationId xmlns:a16="http://schemas.microsoft.com/office/drawing/2014/main" id="{F2D46F65-00A7-EB45-76FB-F379E35ECB14}"/>
              </a:ext>
            </a:extLst>
          </p:cNvPr>
          <p:cNvSpPr txBox="1"/>
          <p:nvPr userDrawn="1"/>
        </p:nvSpPr>
        <p:spPr>
          <a:xfrm>
            <a:off x="834955" y="6539393"/>
            <a:ext cx="3352800" cy="194990"/>
          </a:xfrm>
          <a:prstGeom prst="rect">
            <a:avLst/>
          </a:prstGeom>
          <a:noFill/>
        </p:spPr>
        <p:txBody>
          <a:bodyPr wrap="square" lIns="0" anchor="b" anchorCtr="0">
            <a:spAutoFit/>
          </a:bodyPr>
          <a:lstStyle/>
          <a:p>
            <a:pPr marL="0" marR="0" lvl="0" indent="0" algn="l" defTabSz="365769" rtl="0" eaLnBrk="0" fontAlgn="auto" latinLnBrk="0" hangingPunct="0">
              <a:lnSpc>
                <a:spcPct val="100000"/>
              </a:lnSpc>
              <a:spcBef>
                <a:spcPts val="0"/>
              </a:spcBef>
              <a:spcAft>
                <a:spcPts val="0"/>
              </a:spcAft>
              <a:buClrTx/>
              <a:buSzTx/>
              <a:buFontTx/>
              <a:buNone/>
              <a:tabLst/>
              <a:defRPr/>
            </a:pPr>
            <a:r>
              <a:rPr kumimoji="0" lang="en-US" sz="667" b="0" i="0" u="none" strike="noStrike" kern="300" cap="none" spc="67" normalizeH="0" baseline="0" noProof="0">
                <a:ln>
                  <a:noFill/>
                </a:ln>
                <a:solidFill>
                  <a:schemeClr val="accent5">
                    <a:lumMod val="20000"/>
                    <a:lumOff val="80000"/>
                  </a:schemeClr>
                </a:solidFill>
                <a:effectLst/>
                <a:uLnTx/>
                <a:uFillTx/>
                <a:latin typeface="Anova Light" panose="020B0403020203020204" pitchFamily="34" charset="0"/>
                <a:ea typeface="Anova Bold" panose="020B0703020203020204" pitchFamily="34" charset="0"/>
                <a:cs typeface="Anova Light" panose="020B0403020203020204" pitchFamily="34" charset="0"/>
              </a:rPr>
              <a:t>Copyright © SAS Institute Inc. All rights reserved.</a:t>
            </a:r>
          </a:p>
        </p:txBody>
      </p:sp>
    </p:spTree>
    <p:custDataLst>
      <p:tags r:id="rId1"/>
    </p:custDataLst>
    <p:extLst>
      <p:ext uri="{BB962C8B-B14F-4D97-AF65-F5344CB8AC3E}">
        <p14:creationId xmlns:p14="http://schemas.microsoft.com/office/powerpoint/2010/main" val="19762936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svg="http://schemas.microsoft.com/office/drawing/2016/SVG/main" xmlns:a14="http://schemas.microsoft.com/office/drawing/2010/main" xmlns:a16="http://schemas.microsoft.com/office/drawing/2014/main">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AS - Title Only">
    <p:spTree>
      <p:nvGrpSpPr>
        <p:cNvPr id="1" name=""/>
        <p:cNvGrpSpPr/>
        <p:nvPr/>
      </p:nvGrpSpPr>
      <p:grpSpPr>
        <a:xfrm>
          <a:off x="0" y="0"/>
          <a:ext cx="0" cy="0"/>
          <a:chOff x="0" y="0"/>
          <a:chExt cx="0" cy="0"/>
        </a:xfrm>
      </p:grpSpPr>
      <p:sp>
        <p:nvSpPr>
          <p:cNvPr id="12" name="Title Placeholder 1">
            <a:extLst>
              <a:ext uri="{FF2B5EF4-FFF2-40B4-BE49-F238E27FC236}">
                <a16:creationId xmlns:a16="http://schemas.microsoft.com/office/drawing/2014/main" id="{6F060396-EEE3-A20F-EF3B-666AF65526C8}"/>
              </a:ext>
            </a:extLst>
          </p:cNvPr>
          <p:cNvSpPr>
            <a:spLocks noGrp="1"/>
          </p:cNvSpPr>
          <p:nvPr>
            <p:ph type="title" hasCustomPrompt="1"/>
          </p:nvPr>
        </p:nvSpPr>
        <p:spPr>
          <a:xfrm>
            <a:off x="838200" y="473536"/>
            <a:ext cx="10515600" cy="517064"/>
          </a:xfrm>
          <a:prstGeom prst="rect">
            <a:avLst/>
          </a:prstGeom>
        </p:spPr>
        <p:txBody>
          <a:bodyPr vert="horz" lIns="0" tIns="0" rIns="0" bIns="0" rtlCol="0" anchor="ctr">
            <a:spAutoFit/>
          </a:bodyPr>
          <a:lstStyle/>
          <a:p>
            <a:r>
              <a:rPr lang="en-US" dirty="0"/>
              <a:t>Click to Add Slide Title</a:t>
            </a:r>
          </a:p>
        </p:txBody>
      </p:sp>
    </p:spTree>
    <p:custDataLst>
      <p:tags r:id="rId1"/>
    </p:custDataLst>
    <p:extLst>
      <p:ext uri="{BB962C8B-B14F-4D97-AF65-F5344CB8AC3E}">
        <p14:creationId xmlns:p14="http://schemas.microsoft.com/office/powerpoint/2010/main" val="12477336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SAS - Title &amp; Subtitl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ormAutofit/>
          </a:bodyPr>
          <a:lstStyle>
            <a:lvl1pPr algn="l">
              <a:defRPr>
                <a:solidFill>
                  <a:schemeClr val="accent5"/>
                </a:solidFill>
              </a:defRPr>
            </a:lvl1pPr>
          </a:lstStyle>
          <a:p>
            <a:r>
              <a:rPr lang="en-US" dirty="0"/>
              <a:t>Click to Add Slide Title</a:t>
            </a:r>
          </a:p>
        </p:txBody>
      </p:sp>
      <p:sp>
        <p:nvSpPr>
          <p:cNvPr id="5" name="Text Placeholder 4">
            <a:extLst>
              <a:ext uri="{FF2B5EF4-FFF2-40B4-BE49-F238E27FC236}">
                <a16:creationId xmlns:a16="http://schemas.microsoft.com/office/drawing/2014/main" id="{0040EF35-062A-4CF7-B99A-D6EF688F370B}"/>
              </a:ext>
            </a:extLst>
          </p:cNvPr>
          <p:cNvSpPr>
            <a:spLocks noGrp="1"/>
          </p:cNvSpPr>
          <p:nvPr>
            <p:ph type="body" sz="quarter" idx="10" hasCustomPrompt="1"/>
          </p:nvPr>
        </p:nvSpPr>
        <p:spPr>
          <a:xfrm>
            <a:off x="838200" y="1041400"/>
            <a:ext cx="10515600" cy="366255"/>
          </a:xfrm>
          <a:prstGeom prst="rect">
            <a:avLst/>
          </a:prstGeom>
        </p:spPr>
        <p:txBody>
          <a:bodyPr anchor="t">
            <a:normAutofit/>
          </a:bodyPr>
          <a:lstStyle>
            <a:lvl1pPr marL="0" indent="0" algn="l">
              <a:buNone/>
              <a:defRPr>
                <a:solidFill>
                  <a:schemeClr val="bg2"/>
                </a:solidFill>
              </a:defRPr>
            </a:lvl1pPr>
            <a:lvl2pPr marL="243852" indent="0">
              <a:buNone/>
              <a:defRPr/>
            </a:lvl2pPr>
            <a:lvl3pPr marL="487704" indent="0">
              <a:buNone/>
              <a:defRPr/>
            </a:lvl3pPr>
            <a:lvl4pPr marL="1371669" indent="0">
              <a:buNone/>
              <a:defRPr/>
            </a:lvl4pPr>
            <a:lvl5pPr marL="1828891" indent="0">
              <a:buNone/>
              <a:defRPr/>
            </a:lvl5pPr>
          </a:lstStyle>
          <a:p>
            <a:pPr lvl="0"/>
            <a:r>
              <a:rPr lang="en-US" dirty="0"/>
              <a:t>Click to Add Subtitle</a:t>
            </a:r>
          </a:p>
        </p:txBody>
      </p:sp>
    </p:spTree>
    <p:custDataLst>
      <p:tags r:id="rId1"/>
    </p:custDataLst>
    <p:extLst>
      <p:ext uri="{BB962C8B-B14F-4D97-AF65-F5344CB8AC3E}">
        <p14:creationId xmlns:p14="http://schemas.microsoft.com/office/powerpoint/2010/main" val="3208154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AS -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ormAutofit/>
          </a:bodyPr>
          <a:lstStyle>
            <a:lvl1pPr>
              <a:defRPr>
                <a:solidFill>
                  <a:schemeClr val="accent5"/>
                </a:solidFill>
              </a:defRPr>
            </a:lvl1pPr>
          </a:lstStyle>
          <a:p>
            <a:r>
              <a:rPr lang="en-US" dirty="0"/>
              <a:t>Click to Add Slide Title</a:t>
            </a:r>
          </a:p>
        </p:txBody>
      </p:sp>
      <p:sp>
        <p:nvSpPr>
          <p:cNvPr id="4" name="Text Placeholder 2">
            <a:extLst>
              <a:ext uri="{FF2B5EF4-FFF2-40B4-BE49-F238E27FC236}">
                <a16:creationId xmlns:a16="http://schemas.microsoft.com/office/drawing/2014/main" id="{94E85CBA-188F-58DF-65B2-BD90C57AB500}"/>
              </a:ext>
            </a:extLst>
          </p:cNvPr>
          <p:cNvSpPr>
            <a:spLocks noGrp="1"/>
          </p:cNvSpPr>
          <p:nvPr>
            <p:ph idx="1"/>
          </p:nvPr>
        </p:nvSpPr>
        <p:spPr>
          <a:xfrm>
            <a:off x="838200" y="1600200"/>
            <a:ext cx="10515600" cy="4296182"/>
          </a:xfrm>
          <a:prstGeom prst="rect">
            <a:avLst/>
          </a:prstGeom>
        </p:spPr>
        <p:txBody>
          <a:bodyPr vert="horz" lIns="0" tIns="0" rIns="0" bIns="0" rtlCol="0">
            <a:normAutofit/>
          </a:bodyPr>
          <a:lstStyle>
            <a:lvl1pPr>
              <a:defRPr sz="2400"/>
            </a:lvl1pPr>
            <a:lvl2pPr>
              <a:defRPr sz="1867"/>
            </a:lvl2pPr>
            <a:lvl3pPr>
              <a:defRPr sz="1600">
                <a:latin typeface="+mn-lt"/>
              </a:defRPr>
            </a:lvl3pPr>
          </a:lstStyle>
          <a:p>
            <a:pPr lvl="0"/>
            <a:r>
              <a:rPr lang="en-US"/>
              <a:t>Click to edit Master text styles</a:t>
            </a:r>
          </a:p>
          <a:p>
            <a:pPr lvl="1"/>
            <a:r>
              <a:rPr lang="en-US"/>
              <a:t>Second level</a:t>
            </a:r>
          </a:p>
          <a:p>
            <a:pPr lvl="2"/>
            <a:r>
              <a:rPr lang="en-US"/>
              <a:t>Third level</a:t>
            </a:r>
          </a:p>
        </p:txBody>
      </p:sp>
      <p:sp>
        <p:nvSpPr>
          <p:cNvPr id="8" name="Text Placeholder 4">
            <a:extLst>
              <a:ext uri="{FF2B5EF4-FFF2-40B4-BE49-F238E27FC236}">
                <a16:creationId xmlns:a16="http://schemas.microsoft.com/office/drawing/2014/main" id="{9A71ABFD-7D9E-8B81-8F10-AD3B259CD532}"/>
              </a:ext>
            </a:extLst>
          </p:cNvPr>
          <p:cNvSpPr>
            <a:spLocks noGrp="1"/>
          </p:cNvSpPr>
          <p:nvPr>
            <p:ph type="body" sz="quarter" idx="10" hasCustomPrompt="1"/>
          </p:nvPr>
        </p:nvSpPr>
        <p:spPr>
          <a:xfrm>
            <a:off x="838200" y="1041400"/>
            <a:ext cx="10515600" cy="366255"/>
          </a:xfrm>
          <a:prstGeom prst="rect">
            <a:avLst/>
          </a:prstGeom>
        </p:spPr>
        <p:txBody>
          <a:bodyPr anchor="t">
            <a:normAutofit/>
          </a:bodyPr>
          <a:lstStyle>
            <a:lvl1pPr marL="0" indent="0" algn="l">
              <a:buNone/>
              <a:defRPr>
                <a:solidFill>
                  <a:schemeClr val="accent1"/>
                </a:solidFill>
              </a:defRPr>
            </a:lvl1pPr>
            <a:lvl2pPr marL="243852" indent="0">
              <a:buNone/>
              <a:defRPr/>
            </a:lvl2pPr>
            <a:lvl3pPr marL="487704" indent="0">
              <a:buNone/>
              <a:defRPr/>
            </a:lvl3pPr>
            <a:lvl4pPr marL="1371669" indent="0">
              <a:buNone/>
              <a:defRPr/>
            </a:lvl4pPr>
            <a:lvl5pPr marL="1828891" indent="0">
              <a:buNone/>
              <a:defRPr/>
            </a:lvl5pPr>
          </a:lstStyle>
          <a:p>
            <a:pPr lvl="0"/>
            <a:r>
              <a:rPr lang="en-US" dirty="0"/>
              <a:t>Click to Add Subtitle</a:t>
            </a:r>
          </a:p>
        </p:txBody>
      </p:sp>
    </p:spTree>
    <p:custDataLst>
      <p:tags r:id="rId1"/>
    </p:custDataLst>
    <p:extLst>
      <p:ext uri="{BB962C8B-B14F-4D97-AF65-F5344CB8AC3E}">
        <p14:creationId xmlns:p14="http://schemas.microsoft.com/office/powerpoint/2010/main" val="1299692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AS - Comparis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ormAutofit/>
          </a:bodyPr>
          <a:lstStyle>
            <a:lvl1pPr>
              <a:defRPr>
                <a:solidFill>
                  <a:schemeClr val="accent5"/>
                </a:solidFill>
              </a:defRPr>
            </a:lvl1pPr>
          </a:lstStyle>
          <a:p>
            <a:r>
              <a:rPr lang="en-US" dirty="0"/>
              <a:t>Click to Add Slide Title</a:t>
            </a:r>
          </a:p>
        </p:txBody>
      </p:sp>
      <p:sp>
        <p:nvSpPr>
          <p:cNvPr id="5" name="Text Placeholder 2">
            <a:extLst>
              <a:ext uri="{FF2B5EF4-FFF2-40B4-BE49-F238E27FC236}">
                <a16:creationId xmlns:a16="http://schemas.microsoft.com/office/drawing/2014/main" id="{B37A3D09-8DDB-0D78-49A3-63D553286BAA}"/>
              </a:ext>
            </a:extLst>
          </p:cNvPr>
          <p:cNvSpPr>
            <a:spLocks noGrp="1"/>
          </p:cNvSpPr>
          <p:nvPr>
            <p:ph idx="1"/>
          </p:nvPr>
        </p:nvSpPr>
        <p:spPr>
          <a:xfrm>
            <a:off x="838199" y="1600200"/>
            <a:ext cx="5161231" cy="4296182"/>
          </a:xfrm>
          <a:prstGeom prst="rect">
            <a:avLst/>
          </a:prstGeom>
        </p:spPr>
        <p:txBody>
          <a:bodyPr vert="horz" lIns="0" tIns="0" rIns="0" bIns="0" rtlCol="0">
            <a:normAutofit/>
          </a:bodyPr>
          <a:lstStyle>
            <a:lvl1pPr>
              <a:defRPr sz="2400"/>
            </a:lvl1pPr>
            <a:lvl2pPr>
              <a:defRPr sz="1867">
                <a:latin typeface="+mn-lt"/>
              </a:defRPr>
            </a:lvl2pPr>
            <a:lvl3pPr>
              <a:defRPr sz="1600">
                <a:latin typeface="+mn-lt"/>
              </a:defRPr>
            </a:lvl3pPr>
          </a:lstStyle>
          <a:p>
            <a:pPr lvl="0"/>
            <a:r>
              <a:rPr lang="en-US"/>
              <a:t>Click to edit Master text styles</a:t>
            </a:r>
          </a:p>
          <a:p>
            <a:pPr lvl="1"/>
            <a:r>
              <a:rPr lang="en-US"/>
              <a:t>Second level</a:t>
            </a:r>
          </a:p>
          <a:p>
            <a:pPr lvl="2"/>
            <a:r>
              <a:rPr lang="en-US"/>
              <a:t>Third level</a:t>
            </a:r>
          </a:p>
        </p:txBody>
      </p:sp>
      <p:sp>
        <p:nvSpPr>
          <p:cNvPr id="7" name="Text Placeholder 2">
            <a:extLst>
              <a:ext uri="{FF2B5EF4-FFF2-40B4-BE49-F238E27FC236}">
                <a16:creationId xmlns:a16="http://schemas.microsoft.com/office/drawing/2014/main" id="{9EB0C531-8D77-DB91-D733-89B75593C437}"/>
              </a:ext>
            </a:extLst>
          </p:cNvPr>
          <p:cNvSpPr>
            <a:spLocks noGrp="1"/>
          </p:cNvSpPr>
          <p:nvPr>
            <p:ph idx="11"/>
          </p:nvPr>
        </p:nvSpPr>
        <p:spPr>
          <a:xfrm>
            <a:off x="6192571" y="1600200"/>
            <a:ext cx="5161232" cy="4296182"/>
          </a:xfrm>
          <a:prstGeom prst="rect">
            <a:avLst/>
          </a:prstGeom>
        </p:spPr>
        <p:txBody>
          <a:bodyPr vert="horz" lIns="0" tIns="0" rIns="0" bIns="0" rtlCol="0">
            <a:normAutofit/>
          </a:bodyPr>
          <a:lstStyle>
            <a:lvl1pPr>
              <a:defRPr sz="2400"/>
            </a:lvl1pPr>
            <a:lvl2pPr>
              <a:defRPr sz="1867">
                <a:latin typeface="+mn-lt"/>
              </a:defRPr>
            </a:lvl2pPr>
            <a:lvl3pPr>
              <a:defRPr sz="1600">
                <a:latin typeface="+mn-lt"/>
              </a:defRPr>
            </a:lvl3pPr>
          </a:lstStyle>
          <a:p>
            <a:pPr lvl="0"/>
            <a:r>
              <a:rPr lang="en-US"/>
              <a:t>Click to edit Master text styles</a:t>
            </a:r>
          </a:p>
          <a:p>
            <a:pPr lvl="1"/>
            <a:r>
              <a:rPr lang="en-US"/>
              <a:t>Second level</a:t>
            </a:r>
          </a:p>
          <a:p>
            <a:pPr lvl="2"/>
            <a:r>
              <a:rPr lang="en-US"/>
              <a:t>Third level</a:t>
            </a:r>
          </a:p>
        </p:txBody>
      </p:sp>
      <p:sp>
        <p:nvSpPr>
          <p:cNvPr id="9" name="Text Placeholder 4">
            <a:extLst>
              <a:ext uri="{FF2B5EF4-FFF2-40B4-BE49-F238E27FC236}">
                <a16:creationId xmlns:a16="http://schemas.microsoft.com/office/drawing/2014/main" id="{528E5A1D-0F7C-C89E-926C-359A1E6C4B96}"/>
              </a:ext>
            </a:extLst>
          </p:cNvPr>
          <p:cNvSpPr>
            <a:spLocks noGrp="1"/>
          </p:cNvSpPr>
          <p:nvPr>
            <p:ph type="body" sz="quarter" idx="10" hasCustomPrompt="1"/>
          </p:nvPr>
        </p:nvSpPr>
        <p:spPr>
          <a:xfrm>
            <a:off x="838200" y="1041400"/>
            <a:ext cx="10515600" cy="366255"/>
          </a:xfrm>
          <a:prstGeom prst="rect">
            <a:avLst/>
          </a:prstGeom>
        </p:spPr>
        <p:txBody>
          <a:bodyPr anchor="t">
            <a:normAutofit/>
          </a:bodyPr>
          <a:lstStyle>
            <a:lvl1pPr marL="0" indent="0" algn="l">
              <a:buNone/>
              <a:defRPr>
                <a:solidFill>
                  <a:schemeClr val="bg2"/>
                </a:solidFill>
              </a:defRPr>
            </a:lvl1pPr>
            <a:lvl2pPr marL="243852" indent="0">
              <a:buNone/>
              <a:defRPr/>
            </a:lvl2pPr>
            <a:lvl3pPr marL="487704" indent="0">
              <a:buNone/>
              <a:defRPr/>
            </a:lvl3pPr>
            <a:lvl4pPr marL="1371669" indent="0">
              <a:buNone/>
              <a:defRPr/>
            </a:lvl4pPr>
            <a:lvl5pPr marL="1828891" indent="0">
              <a:buNone/>
              <a:defRPr/>
            </a:lvl5pPr>
          </a:lstStyle>
          <a:p>
            <a:pPr lvl="0"/>
            <a:r>
              <a:rPr lang="en-US" dirty="0"/>
              <a:t>Click to Add Subtitle</a:t>
            </a:r>
          </a:p>
        </p:txBody>
      </p:sp>
    </p:spTree>
    <p:custDataLst>
      <p:tags r:id="rId1"/>
    </p:custDataLst>
    <p:extLst>
      <p:ext uri="{BB962C8B-B14F-4D97-AF65-F5344CB8AC3E}">
        <p14:creationId xmlns:p14="http://schemas.microsoft.com/office/powerpoint/2010/main" val="3911035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AS - Title Only Right">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7932B69-D114-4F04-8825-FD80DE780B3F}"/>
              </a:ext>
            </a:extLst>
          </p:cNvPr>
          <p:cNvSpPr>
            <a:spLocks noGrp="1"/>
          </p:cNvSpPr>
          <p:nvPr>
            <p:ph type="title" hasCustomPrompt="1"/>
          </p:nvPr>
        </p:nvSpPr>
        <p:spPr>
          <a:xfrm>
            <a:off x="838200" y="2911937"/>
            <a:ext cx="2952184" cy="1034129"/>
          </a:xfrm>
          <a:prstGeom prst="rect">
            <a:avLst/>
          </a:prstGeom>
        </p:spPr>
        <p:txBody>
          <a:bodyPr vert="horz" wrap="square" lIns="0" tIns="0" rIns="0" bIns="0" rtlCol="0" anchor="ctr">
            <a:spAutoFit/>
          </a:bodyPr>
          <a:lstStyle/>
          <a:p>
            <a:r>
              <a:rPr lang="en-US" dirty="0"/>
              <a:t>Click to Add Slide Title</a:t>
            </a:r>
          </a:p>
        </p:txBody>
      </p:sp>
    </p:spTree>
    <p:custDataLst>
      <p:tags r:id="rId1"/>
    </p:custDataLst>
    <p:extLst>
      <p:ext uri="{BB962C8B-B14F-4D97-AF65-F5344CB8AC3E}">
        <p14:creationId xmlns:p14="http://schemas.microsoft.com/office/powerpoint/2010/main" val="2312687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AS - Title &amp; Subtitle Right">
    <p:bg>
      <p:bgPr>
        <a:solidFill>
          <a:schemeClr val="bg1"/>
        </a:solidFill>
        <a:effectLst/>
      </p:bgPr>
    </p:bg>
    <p:spTree>
      <p:nvGrpSpPr>
        <p:cNvPr id="1" name=""/>
        <p:cNvGrpSpPr/>
        <p:nvPr/>
      </p:nvGrpSpPr>
      <p:grpSpPr>
        <a:xfrm>
          <a:off x="0" y="0"/>
          <a:ext cx="0" cy="0"/>
          <a:chOff x="0" y="0"/>
          <a:chExt cx="0" cy="0"/>
        </a:xfrm>
      </p:grpSpPr>
      <p:sp>
        <p:nvSpPr>
          <p:cNvPr id="2" name="Text Placeholder 4">
            <a:extLst>
              <a:ext uri="{FF2B5EF4-FFF2-40B4-BE49-F238E27FC236}">
                <a16:creationId xmlns:a16="http://schemas.microsoft.com/office/drawing/2014/main" id="{DCB0DC36-25B4-46CA-542D-A6308DDA0A46}"/>
              </a:ext>
            </a:extLst>
          </p:cNvPr>
          <p:cNvSpPr>
            <a:spLocks noGrp="1"/>
          </p:cNvSpPr>
          <p:nvPr>
            <p:ph type="body" sz="quarter" idx="10" hasCustomPrompt="1"/>
          </p:nvPr>
        </p:nvSpPr>
        <p:spPr>
          <a:xfrm>
            <a:off x="838200" y="3947330"/>
            <a:ext cx="3336233" cy="366255"/>
          </a:xfrm>
          <a:prstGeom prst="rect">
            <a:avLst/>
          </a:prstGeom>
        </p:spPr>
        <p:txBody>
          <a:bodyPr wrap="square" anchor="t">
            <a:noAutofit/>
          </a:bodyPr>
          <a:lstStyle>
            <a:lvl1pPr marL="0" indent="0" algn="l">
              <a:buNone/>
              <a:defRPr>
                <a:solidFill>
                  <a:schemeClr val="bg2"/>
                </a:solidFill>
              </a:defRPr>
            </a:lvl1pPr>
            <a:lvl2pPr marL="243852" indent="0">
              <a:buNone/>
              <a:defRPr/>
            </a:lvl2pPr>
            <a:lvl3pPr marL="487704" indent="0">
              <a:buNone/>
              <a:defRPr/>
            </a:lvl3pPr>
            <a:lvl4pPr marL="1371669" indent="0">
              <a:buNone/>
              <a:defRPr/>
            </a:lvl4pPr>
            <a:lvl5pPr marL="1828891" indent="0">
              <a:buNone/>
              <a:defRPr/>
            </a:lvl5pPr>
          </a:lstStyle>
          <a:p>
            <a:pPr lvl="0"/>
            <a:r>
              <a:rPr lang="en-US" dirty="0"/>
              <a:t>Click to Add Subtitle</a:t>
            </a:r>
          </a:p>
        </p:txBody>
      </p:sp>
      <p:sp>
        <p:nvSpPr>
          <p:cNvPr id="3" name="Title 2">
            <a:extLst>
              <a:ext uri="{FF2B5EF4-FFF2-40B4-BE49-F238E27FC236}">
                <a16:creationId xmlns:a16="http://schemas.microsoft.com/office/drawing/2014/main" id="{7B26AFD3-845A-9D0A-335D-AE00D0ADA6A0}"/>
              </a:ext>
            </a:extLst>
          </p:cNvPr>
          <p:cNvSpPr>
            <a:spLocks noGrp="1"/>
          </p:cNvSpPr>
          <p:nvPr>
            <p:ph type="title" hasCustomPrompt="1"/>
          </p:nvPr>
        </p:nvSpPr>
        <p:spPr>
          <a:xfrm>
            <a:off x="834955" y="2768821"/>
            <a:ext cx="3334512" cy="1034386"/>
          </a:xfrm>
        </p:spPr>
        <p:txBody>
          <a:bodyPr vert="horz" wrap="square" lIns="0" tIns="0" rIns="0" bIns="0" rtlCol="0" anchor="b" anchorCtr="0">
            <a:spAutoFit/>
          </a:bodyPr>
          <a:lstStyle>
            <a:lvl1pPr>
              <a:defRPr lang="en-US"/>
            </a:lvl1pPr>
          </a:lstStyle>
          <a:p>
            <a:pPr marL="0" lvl="0">
              <a:lnSpc>
                <a:spcPct val="90000"/>
              </a:lnSpc>
              <a:spcBef>
                <a:spcPct val="0"/>
              </a:spcBef>
              <a:buNone/>
            </a:pPr>
            <a:r>
              <a:rPr lang="en-US" dirty="0"/>
              <a:t>Click to Add Slide Title</a:t>
            </a:r>
          </a:p>
        </p:txBody>
      </p:sp>
    </p:spTree>
    <p:custDataLst>
      <p:tags r:id="rId1"/>
    </p:custDataLst>
    <p:extLst>
      <p:ext uri="{BB962C8B-B14F-4D97-AF65-F5344CB8AC3E}">
        <p14:creationId xmlns:p14="http://schemas.microsoft.com/office/powerpoint/2010/main" val="3069245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SAS - Closing">
    <p:bg>
      <p:bgPr>
        <a:solidFill>
          <a:schemeClr val="bg2"/>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0B679E91-B2F1-7013-ED34-D7763B653081}"/>
              </a:ext>
            </a:extLst>
          </p:cNvPr>
          <p:cNvSpPr>
            <a:spLocks noGrp="1"/>
          </p:cNvSpPr>
          <p:nvPr>
            <p:ph type="title" hasCustomPrompt="1"/>
          </p:nvPr>
        </p:nvSpPr>
        <p:spPr>
          <a:xfrm>
            <a:off x="834955" y="2598004"/>
            <a:ext cx="8708755" cy="1661993"/>
          </a:xfrm>
          <a:prstGeom prst="rect">
            <a:avLst/>
          </a:prstGeom>
        </p:spPr>
        <p:txBody>
          <a:bodyPr vert="horz" wrap="square" lIns="0" tIns="0" rIns="0" bIns="182880" rtlCol="0" anchor="ctr" anchorCtr="0">
            <a:spAutoFit/>
          </a:bodyPr>
          <a:lstStyle>
            <a:lvl1pPr>
              <a:lnSpc>
                <a:spcPct val="100000"/>
              </a:lnSpc>
              <a:spcBef>
                <a:spcPts val="400"/>
              </a:spcBef>
              <a:defRPr sz="4800">
                <a:solidFill>
                  <a:schemeClr val="bg1"/>
                </a:solidFill>
              </a:defRPr>
            </a:lvl1pPr>
          </a:lstStyle>
          <a:p>
            <a:r>
              <a:rPr lang="en-US" dirty="0"/>
              <a:t>Click to Add Slideshow Closing</a:t>
            </a:r>
          </a:p>
        </p:txBody>
      </p:sp>
      <p:sp>
        <p:nvSpPr>
          <p:cNvPr id="2" name="Text Placeholder 15">
            <a:extLst>
              <a:ext uri="{FF2B5EF4-FFF2-40B4-BE49-F238E27FC236}">
                <a16:creationId xmlns:a16="http://schemas.microsoft.com/office/drawing/2014/main" id="{2F6DB731-09D4-08B5-8614-68F3501B51F7}"/>
              </a:ext>
            </a:extLst>
          </p:cNvPr>
          <p:cNvSpPr>
            <a:spLocks noGrp="1"/>
          </p:cNvSpPr>
          <p:nvPr>
            <p:ph type="body" sz="quarter" idx="11" hasCustomPrompt="1"/>
          </p:nvPr>
        </p:nvSpPr>
        <p:spPr>
          <a:xfrm>
            <a:off x="834955" y="5517985"/>
            <a:ext cx="8082481" cy="705015"/>
          </a:xfrm>
        </p:spPr>
        <p:txBody>
          <a:bodyPr wrap="square" anchor="ctr" anchorCtr="0">
            <a:noAutofit/>
          </a:bodyPr>
          <a:lstStyle>
            <a:lvl1pPr marL="0" indent="0">
              <a:lnSpc>
                <a:spcPct val="100000"/>
              </a:lnSpc>
              <a:spcBef>
                <a:spcPts val="400"/>
              </a:spcBef>
              <a:buNone/>
              <a:defRPr sz="1867">
                <a:solidFill>
                  <a:schemeClr val="accent3"/>
                </a:solidFill>
              </a:defRPr>
            </a:lvl1pPr>
            <a:lvl2pPr marL="243852" indent="0">
              <a:buNone/>
              <a:defRPr sz="1467">
                <a:solidFill>
                  <a:schemeClr val="accent3"/>
                </a:solidFill>
              </a:defRPr>
            </a:lvl2pPr>
            <a:lvl3pPr marL="487704" indent="0">
              <a:buNone/>
              <a:defRPr sz="1400">
                <a:solidFill>
                  <a:schemeClr val="accent3"/>
                </a:solidFill>
              </a:defRPr>
            </a:lvl3pPr>
            <a:lvl4pPr marL="1371669" indent="0">
              <a:buNone/>
              <a:defRPr sz="1333">
                <a:solidFill>
                  <a:schemeClr val="accent3"/>
                </a:solidFill>
              </a:defRPr>
            </a:lvl4pPr>
            <a:lvl5pPr marL="1828891" indent="0">
              <a:buNone/>
              <a:defRPr sz="1333">
                <a:solidFill>
                  <a:schemeClr val="accent3"/>
                </a:solidFill>
              </a:defRPr>
            </a:lvl5pPr>
          </a:lstStyle>
          <a:p>
            <a:pPr lvl="0"/>
            <a:r>
              <a:rPr lang="en-US" dirty="0"/>
              <a:t>Click to add a website or email</a:t>
            </a:r>
          </a:p>
        </p:txBody>
      </p:sp>
      <p:pic>
        <p:nvPicPr>
          <p:cNvPr id="5" name="Picture 4">
            <a:extLst>
              <a:ext uri="{FF2B5EF4-FFF2-40B4-BE49-F238E27FC236}">
                <a16:creationId xmlns:a16="http://schemas.microsoft.com/office/drawing/2014/main" id="{CB712257-39F2-9883-BBCB-66F5A5C65A0C}"/>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9156618" y="5562716"/>
            <a:ext cx="2573871" cy="615553"/>
          </a:xfrm>
          <a:prstGeom prst="rect">
            <a:avLst/>
          </a:prstGeom>
        </p:spPr>
      </p:pic>
      <p:sp>
        <p:nvSpPr>
          <p:cNvPr id="3" name="TextBox 4">
            <a:extLst>
              <a:ext uri="{FF2B5EF4-FFF2-40B4-BE49-F238E27FC236}">
                <a16:creationId xmlns:a16="http://schemas.microsoft.com/office/drawing/2014/main" id="{E56DE2A5-4EB5-9154-B639-E450C4BC2F60}"/>
              </a:ext>
            </a:extLst>
          </p:cNvPr>
          <p:cNvSpPr txBox="1"/>
          <p:nvPr userDrawn="1"/>
        </p:nvSpPr>
        <p:spPr>
          <a:xfrm>
            <a:off x="834955" y="6539393"/>
            <a:ext cx="3352800" cy="194990"/>
          </a:xfrm>
          <a:prstGeom prst="rect">
            <a:avLst/>
          </a:prstGeom>
          <a:noFill/>
        </p:spPr>
        <p:txBody>
          <a:bodyPr wrap="square" lIns="0" anchor="b" anchorCtr="0">
            <a:spAutoFit/>
          </a:bodyPr>
          <a:lstStyle/>
          <a:p>
            <a:pPr marL="0" marR="0" lvl="0" indent="0" algn="l" defTabSz="365769" rtl="0" eaLnBrk="0" fontAlgn="auto" latinLnBrk="0" hangingPunct="0">
              <a:lnSpc>
                <a:spcPct val="100000"/>
              </a:lnSpc>
              <a:spcBef>
                <a:spcPts val="0"/>
              </a:spcBef>
              <a:spcAft>
                <a:spcPts val="0"/>
              </a:spcAft>
              <a:buClrTx/>
              <a:buSzTx/>
              <a:buFontTx/>
              <a:buNone/>
              <a:tabLst/>
              <a:defRPr/>
            </a:pPr>
            <a:r>
              <a:rPr kumimoji="0" lang="en-US" sz="667" b="0" i="0" u="none" strike="noStrike" kern="300" cap="none" spc="67" normalizeH="0" baseline="0" noProof="0">
                <a:ln>
                  <a:noFill/>
                </a:ln>
                <a:solidFill>
                  <a:schemeClr val="accent3"/>
                </a:solidFill>
                <a:effectLst/>
                <a:uLnTx/>
                <a:uFillTx/>
                <a:latin typeface="Anova Light" panose="020B0403020203020204" pitchFamily="34" charset="0"/>
                <a:ea typeface="Anova Bold" panose="020B0703020203020204" pitchFamily="34" charset="0"/>
                <a:cs typeface="Anova Light" panose="020B0403020203020204" pitchFamily="34" charset="0"/>
              </a:rPr>
              <a:t>Copyright © SAS Institute Inc. All rights reserved.</a:t>
            </a:r>
          </a:p>
        </p:txBody>
      </p:sp>
    </p:spTree>
    <p:custDataLst>
      <p:tags r:id="rId1"/>
    </p:custDataLst>
    <p:extLst>
      <p:ext uri="{BB962C8B-B14F-4D97-AF65-F5344CB8AC3E}">
        <p14:creationId xmlns:p14="http://schemas.microsoft.com/office/powerpoint/2010/main" val="19898545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type="blank" preserve="1">
  <p:cSld name="SAS - Blank - White">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197212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AS - Title &amp; Subtitl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ormAutofit/>
          </a:bodyPr>
          <a:lstStyle>
            <a:lvl1pPr algn="l">
              <a:defRPr>
                <a:solidFill>
                  <a:schemeClr val="accent5"/>
                </a:solidFill>
              </a:defRPr>
            </a:lvl1pPr>
          </a:lstStyle>
          <a:p>
            <a:r>
              <a:rPr lang="en-US" dirty="0"/>
              <a:t>Click to Add Slide Title</a:t>
            </a:r>
          </a:p>
        </p:txBody>
      </p:sp>
      <p:sp>
        <p:nvSpPr>
          <p:cNvPr id="5" name="Text Placeholder 4">
            <a:extLst>
              <a:ext uri="{FF2B5EF4-FFF2-40B4-BE49-F238E27FC236}">
                <a16:creationId xmlns:a16="http://schemas.microsoft.com/office/drawing/2014/main" id="{0040EF35-062A-4CF7-B99A-D6EF688F370B}"/>
              </a:ext>
            </a:extLst>
          </p:cNvPr>
          <p:cNvSpPr>
            <a:spLocks noGrp="1"/>
          </p:cNvSpPr>
          <p:nvPr>
            <p:ph type="body" sz="quarter" idx="10" hasCustomPrompt="1"/>
          </p:nvPr>
        </p:nvSpPr>
        <p:spPr>
          <a:xfrm>
            <a:off x="838200" y="1041400"/>
            <a:ext cx="10515600" cy="366255"/>
          </a:xfrm>
          <a:prstGeom prst="rect">
            <a:avLst/>
          </a:prstGeom>
        </p:spPr>
        <p:txBody>
          <a:bodyPr anchor="t">
            <a:normAutofit/>
          </a:bodyPr>
          <a:lstStyle>
            <a:lvl1pPr marL="0" indent="0" algn="l">
              <a:buNone/>
              <a:defRPr>
                <a:solidFill>
                  <a:schemeClr val="bg2"/>
                </a:solidFill>
              </a:defRPr>
            </a:lvl1pPr>
            <a:lvl2pPr marL="243852" indent="0">
              <a:buNone/>
              <a:defRPr/>
            </a:lvl2pPr>
            <a:lvl3pPr marL="487704" indent="0">
              <a:buNone/>
              <a:defRPr/>
            </a:lvl3pPr>
            <a:lvl4pPr marL="1371669" indent="0">
              <a:buNone/>
              <a:defRPr/>
            </a:lvl4pPr>
            <a:lvl5pPr marL="1828891" indent="0">
              <a:buNone/>
              <a:defRPr/>
            </a:lvl5pPr>
          </a:lstStyle>
          <a:p>
            <a:pPr lvl="0"/>
            <a:r>
              <a:rPr lang="en-US" dirty="0"/>
              <a:t>Click to Add Subtitle</a:t>
            </a:r>
          </a:p>
        </p:txBody>
      </p:sp>
    </p:spTree>
    <p:custDataLst>
      <p:tags r:id="rId1"/>
    </p:custDataLst>
    <p:extLst>
      <p:ext uri="{BB962C8B-B14F-4D97-AF65-F5344CB8AC3E}">
        <p14:creationId xmlns:p14="http://schemas.microsoft.com/office/powerpoint/2010/main" val="317069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SAS - Video Only">
    <p:bg>
      <p:bgPr>
        <a:solidFill>
          <a:schemeClr val="tx1"/>
        </a:solidFill>
        <a:effectLst/>
      </p:bgPr>
    </p:bg>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61193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dirty="0">
                <a:solidFill>
                  <a:srgbClr val="04304B"/>
                </a:solidFill>
                <a:latin typeface="Avenir Next W1G" panose="020B0503020202020204" pitchFamily="34" charset="0"/>
              </a:rPr>
              <a:t>Copyright © SAS Institute Inc. All rights reserved.</a:t>
            </a:r>
          </a:p>
        </p:txBody>
      </p:sp>
      <p:sp>
        <p:nvSpPr>
          <p:cNvPr id="6" name="Title 1">
            <a:extLst>
              <a:ext uri="{FF2B5EF4-FFF2-40B4-BE49-F238E27FC236}">
                <a16:creationId xmlns:a16="http://schemas.microsoft.com/office/drawing/2014/main" id="{98CF5064-5CB9-C678-368F-B5076FA7556D}"/>
              </a:ext>
            </a:extLst>
          </p:cNvPr>
          <p:cNvSpPr>
            <a:spLocks noGrp="1"/>
          </p:cNvSpPr>
          <p:nvPr>
            <p:ph type="title" hasCustomPrompt="1"/>
          </p:nvPr>
        </p:nvSpPr>
        <p:spPr>
          <a:xfrm>
            <a:off x="2150364" y="301354"/>
            <a:ext cx="7891272" cy="457200"/>
          </a:xfrm>
        </p:spPr>
        <p:txBody>
          <a:bodyPr anchor="ctr" anchorCtr="0">
            <a:noAutofit/>
          </a:bodyPr>
          <a:lstStyle>
            <a:lvl1pPr algn="ctr">
              <a:defRPr baseline="0">
                <a:solidFill>
                  <a:srgbClr val="04304B"/>
                </a:solidFill>
              </a:defRPr>
            </a:lvl1pPr>
          </a:lstStyle>
          <a:p>
            <a:r>
              <a:rPr lang="en-US" dirty="0"/>
              <a:t>Click to Edit Title</a:t>
            </a:r>
          </a:p>
        </p:txBody>
      </p:sp>
    </p:spTree>
    <p:extLst>
      <p:ext uri="{BB962C8B-B14F-4D97-AF65-F5344CB8AC3E}">
        <p14:creationId xmlns:p14="http://schemas.microsoft.com/office/powerpoint/2010/main" val="196385944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dirty="0"/>
              <a:t>Click to edit Master title style</a:t>
            </a:r>
          </a:p>
        </p:txBody>
      </p:sp>
      <p:sp>
        <p:nvSpPr>
          <p:cNvPr id="4" name="Footer Placeholder 3"/>
          <p:cNvSpPr>
            <a:spLocks noGrp="1"/>
          </p:cNvSpPr>
          <p:nvPr>
            <p:ph type="ftr" sz="quarter" idx="11"/>
          </p:nvPr>
        </p:nvSpPr>
        <p:spPr/>
        <p:txBody>
          <a:bodyPr/>
          <a:lstStyle/>
          <a:p>
            <a:r>
              <a:rPr lang="en-US" dirty="0">
                <a:solidFill>
                  <a:srgbClr val="04304B"/>
                </a:solidFill>
                <a:latin typeface="Avenir Next W1G" panose="020B0503020202020204" pitchFamily="34" charset="0"/>
              </a:rPr>
              <a:t>Copyright © SAS Institute Inc. All rights reserved.</a:t>
            </a:r>
          </a:p>
        </p:txBody>
      </p:sp>
    </p:spTree>
    <p:extLst>
      <p:ext uri="{BB962C8B-B14F-4D97-AF65-F5344CB8AC3E}">
        <p14:creationId xmlns:p14="http://schemas.microsoft.com/office/powerpoint/2010/main" val="414789046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p:cSld name="SAS - Title">
    <p:bg>
      <p:bgPr>
        <a:solidFill>
          <a:schemeClr val="bg2"/>
        </a:solidFill>
        <a:effectLst/>
      </p:bgPr>
    </p:bg>
    <p:spTree>
      <p:nvGrpSpPr>
        <p:cNvPr id="1" name=""/>
        <p:cNvGrpSpPr/>
        <p:nvPr/>
      </p:nvGrpSpPr>
      <p:grpSpPr>
        <a:xfrm>
          <a:off x="0" y="0"/>
          <a:ext cx="0" cy="0"/>
          <a:chOff x="0" y="0"/>
          <a:chExt cx="0" cy="0"/>
        </a:xfrm>
      </p:grpSpPr>
      <p:pic>
        <p:nvPicPr>
          <p:cNvPr id="6" name="Innovate Logo">
            <a:extLst>
              <a:ext uri="{FF2B5EF4-FFF2-40B4-BE49-F238E27FC236}">
                <a16:creationId xmlns:a16="http://schemas.microsoft.com/office/drawing/2014/main" id="{1F1FD6A3-53F9-5AA7-7099-CFD8CF29E43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156618" y="5562716"/>
            <a:ext cx="2573871" cy="615553"/>
          </a:xfrm>
          <a:prstGeom prst="rect">
            <a:avLst/>
          </a:prstGeom>
        </p:spPr>
      </p:pic>
      <p:sp>
        <p:nvSpPr>
          <p:cNvPr id="7" name="Title Placeholder 1">
            <a:extLst>
              <a:ext uri="{FF2B5EF4-FFF2-40B4-BE49-F238E27FC236}">
                <a16:creationId xmlns:a16="http://schemas.microsoft.com/office/drawing/2014/main" id="{0B679E91-B2F1-7013-ED34-D7763B653081}"/>
              </a:ext>
            </a:extLst>
          </p:cNvPr>
          <p:cNvSpPr>
            <a:spLocks noGrp="1"/>
          </p:cNvSpPr>
          <p:nvPr>
            <p:ph type="title" hasCustomPrompt="1"/>
          </p:nvPr>
        </p:nvSpPr>
        <p:spPr>
          <a:xfrm>
            <a:off x="834954" y="1890117"/>
            <a:ext cx="10518846" cy="923330"/>
          </a:xfrm>
          <a:prstGeom prst="rect">
            <a:avLst/>
          </a:prstGeom>
        </p:spPr>
        <p:txBody>
          <a:bodyPr vert="horz" wrap="square" lIns="0" tIns="0" rIns="0" bIns="182880" rtlCol="0" anchor="b" anchorCtr="0">
            <a:spAutoFit/>
          </a:bodyPr>
          <a:lstStyle>
            <a:lvl1pPr>
              <a:lnSpc>
                <a:spcPct val="100000"/>
              </a:lnSpc>
              <a:spcBef>
                <a:spcPts val="400"/>
              </a:spcBef>
              <a:defRPr sz="4800">
                <a:solidFill>
                  <a:schemeClr val="bg1"/>
                </a:solidFill>
              </a:defRPr>
            </a:lvl1pPr>
          </a:lstStyle>
          <a:p>
            <a:r>
              <a:rPr lang="en-US" dirty="0"/>
              <a:t>Click to Add Slideshow Title</a:t>
            </a:r>
          </a:p>
        </p:txBody>
      </p:sp>
      <p:sp>
        <p:nvSpPr>
          <p:cNvPr id="14" name="Text Placeholder 13">
            <a:extLst>
              <a:ext uri="{FF2B5EF4-FFF2-40B4-BE49-F238E27FC236}">
                <a16:creationId xmlns:a16="http://schemas.microsoft.com/office/drawing/2014/main" id="{2A390F57-72E5-BAC5-624C-175BE96B8516}"/>
              </a:ext>
            </a:extLst>
          </p:cNvPr>
          <p:cNvSpPr>
            <a:spLocks noGrp="1"/>
          </p:cNvSpPr>
          <p:nvPr>
            <p:ph type="body" sz="quarter" idx="10" hasCustomPrompt="1"/>
          </p:nvPr>
        </p:nvSpPr>
        <p:spPr>
          <a:xfrm>
            <a:off x="834954" y="2813447"/>
            <a:ext cx="10518846" cy="615553"/>
          </a:xfrm>
        </p:spPr>
        <p:txBody>
          <a:bodyPr wrap="square">
            <a:noAutofit/>
          </a:bodyPr>
          <a:lstStyle>
            <a:lvl1pPr marL="0" indent="0">
              <a:lnSpc>
                <a:spcPct val="100000"/>
              </a:lnSpc>
              <a:spcBef>
                <a:spcPts val="400"/>
              </a:spcBef>
              <a:buNone/>
              <a:defRPr sz="3200">
                <a:solidFill>
                  <a:schemeClr val="accent3"/>
                </a:solidFill>
              </a:defRPr>
            </a:lvl1pPr>
            <a:lvl2pPr marL="243852" indent="0">
              <a:buNone/>
              <a:defRPr>
                <a:solidFill>
                  <a:schemeClr val="accent3"/>
                </a:solidFill>
              </a:defRPr>
            </a:lvl2pPr>
            <a:lvl3pPr marL="487704" indent="0">
              <a:buNone/>
              <a:defRPr>
                <a:solidFill>
                  <a:schemeClr val="accent3"/>
                </a:solidFill>
              </a:defRPr>
            </a:lvl3pPr>
            <a:lvl4pPr marL="1371669" indent="0">
              <a:buNone/>
              <a:defRPr>
                <a:solidFill>
                  <a:schemeClr val="accent3"/>
                </a:solidFill>
              </a:defRPr>
            </a:lvl4pPr>
            <a:lvl5pPr marL="1828891" indent="0">
              <a:buNone/>
              <a:defRPr>
                <a:solidFill>
                  <a:schemeClr val="accent3"/>
                </a:solidFill>
              </a:defRPr>
            </a:lvl5pPr>
          </a:lstStyle>
          <a:p>
            <a:pPr lvl="0"/>
            <a:r>
              <a:rPr lang="en-US" dirty="0"/>
              <a:t>Click to Add Slideshow Subtitle</a:t>
            </a:r>
          </a:p>
        </p:txBody>
      </p:sp>
      <p:sp>
        <p:nvSpPr>
          <p:cNvPr id="16" name="Text Placeholder 15">
            <a:extLst>
              <a:ext uri="{FF2B5EF4-FFF2-40B4-BE49-F238E27FC236}">
                <a16:creationId xmlns:a16="http://schemas.microsoft.com/office/drawing/2014/main" id="{30273A50-3E84-0E24-0D4A-64F939D590FA}"/>
              </a:ext>
            </a:extLst>
          </p:cNvPr>
          <p:cNvSpPr>
            <a:spLocks noGrp="1"/>
          </p:cNvSpPr>
          <p:nvPr>
            <p:ph type="body" sz="quarter" idx="11" hasCustomPrompt="1"/>
          </p:nvPr>
        </p:nvSpPr>
        <p:spPr>
          <a:xfrm>
            <a:off x="834955" y="5517985"/>
            <a:ext cx="8082481" cy="705015"/>
          </a:xfrm>
        </p:spPr>
        <p:txBody>
          <a:bodyPr wrap="square" anchor="ctr" anchorCtr="0">
            <a:noAutofit/>
          </a:bodyPr>
          <a:lstStyle>
            <a:lvl1pPr marL="0" indent="0">
              <a:lnSpc>
                <a:spcPct val="100000"/>
              </a:lnSpc>
              <a:spcBef>
                <a:spcPts val="400"/>
              </a:spcBef>
              <a:buNone/>
              <a:defRPr sz="1867">
                <a:solidFill>
                  <a:schemeClr val="accent3"/>
                </a:solidFill>
              </a:defRPr>
            </a:lvl1pPr>
            <a:lvl2pPr marL="243852" indent="0">
              <a:buNone/>
              <a:defRPr sz="1467">
                <a:solidFill>
                  <a:schemeClr val="accent3"/>
                </a:solidFill>
              </a:defRPr>
            </a:lvl2pPr>
            <a:lvl3pPr marL="487704" indent="0">
              <a:buNone/>
              <a:defRPr sz="1400">
                <a:solidFill>
                  <a:schemeClr val="accent3"/>
                </a:solidFill>
              </a:defRPr>
            </a:lvl3pPr>
            <a:lvl4pPr marL="1371669" indent="0">
              <a:buNone/>
              <a:defRPr sz="1333">
                <a:solidFill>
                  <a:schemeClr val="accent3"/>
                </a:solidFill>
              </a:defRPr>
            </a:lvl4pPr>
            <a:lvl5pPr marL="1828891" indent="0">
              <a:buNone/>
              <a:defRPr sz="1333">
                <a:solidFill>
                  <a:schemeClr val="accent3"/>
                </a:solidFill>
              </a:defRPr>
            </a:lvl5pPr>
          </a:lstStyle>
          <a:p>
            <a:pPr lvl="0"/>
            <a:r>
              <a:rPr lang="en-US" dirty="0"/>
              <a:t>Click to Add Presenter Info</a:t>
            </a:r>
          </a:p>
        </p:txBody>
      </p:sp>
      <p:sp>
        <p:nvSpPr>
          <p:cNvPr id="2" name="TextBox 4">
            <a:extLst>
              <a:ext uri="{FF2B5EF4-FFF2-40B4-BE49-F238E27FC236}">
                <a16:creationId xmlns:a16="http://schemas.microsoft.com/office/drawing/2014/main" id="{02810261-653A-EE01-B432-69C750290EFB}"/>
              </a:ext>
            </a:extLst>
          </p:cNvPr>
          <p:cNvSpPr txBox="1"/>
          <p:nvPr/>
        </p:nvSpPr>
        <p:spPr>
          <a:xfrm>
            <a:off x="834955" y="6539393"/>
            <a:ext cx="3352800" cy="194990"/>
          </a:xfrm>
          <a:prstGeom prst="rect">
            <a:avLst/>
          </a:prstGeom>
          <a:noFill/>
        </p:spPr>
        <p:txBody>
          <a:bodyPr wrap="square" lIns="0" anchor="b" anchorCtr="0">
            <a:spAutoFit/>
          </a:bodyPr>
          <a:lstStyle/>
          <a:p>
            <a:pPr marL="0" marR="0" lvl="0" indent="0" algn="l" defTabSz="365769" rtl="0" eaLnBrk="0" fontAlgn="auto" latinLnBrk="0" hangingPunct="0">
              <a:lnSpc>
                <a:spcPct val="100000"/>
              </a:lnSpc>
              <a:spcBef>
                <a:spcPts val="0"/>
              </a:spcBef>
              <a:spcAft>
                <a:spcPts val="0"/>
              </a:spcAft>
              <a:buClrTx/>
              <a:buSzTx/>
              <a:buFontTx/>
              <a:buNone/>
              <a:tabLst/>
              <a:defRPr/>
            </a:pPr>
            <a:r>
              <a:rPr kumimoji="0" lang="en-US" sz="667" b="0" i="0" u="none" strike="noStrike" kern="300" cap="none" spc="67" normalizeH="0" baseline="0" noProof="0">
                <a:ln>
                  <a:noFill/>
                </a:ln>
                <a:solidFill>
                  <a:schemeClr val="accent3"/>
                </a:solidFill>
                <a:effectLst/>
                <a:uLnTx/>
                <a:uFillTx/>
                <a:latin typeface="Anova Light" panose="020B0403020203020204" pitchFamily="34" charset="0"/>
                <a:ea typeface="Anova Bold" panose="020B0703020203020204" pitchFamily="34" charset="0"/>
                <a:cs typeface="Anova Light" panose="020B0403020203020204" pitchFamily="34" charset="0"/>
              </a:rPr>
              <a:t>Copyright © SAS Institute Inc. All rights reserved.</a:t>
            </a:r>
          </a:p>
        </p:txBody>
      </p:sp>
    </p:spTree>
    <p:custDataLst>
      <p:tags r:id="rId1"/>
    </p:custDataLst>
    <p:extLst>
      <p:ext uri="{BB962C8B-B14F-4D97-AF65-F5344CB8AC3E}">
        <p14:creationId xmlns:p14="http://schemas.microsoft.com/office/powerpoint/2010/main" val="3824825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extLst>
    <p:ext uri="{DCECCB84-F9BA-43D5-87BE-67443E8EF086}">
      <p15:sldGuideLst xmlns:p15="http://schemas.microsoft.com/office/powerpoint/2012/main">
        <p15:guide id="1" orient="horz" pos="3240">
          <p15:clr>
            <a:srgbClr val="FBAE40"/>
          </p15:clr>
        </p15:guide>
        <p15:guide id="2" pos="5760">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p:cSld name="SAS - Section">
    <p:bg>
      <p:bgPr>
        <a:solidFill>
          <a:schemeClr val="accent5"/>
        </a:solidFill>
        <a:effectLst/>
      </p:bgPr>
    </p:bg>
    <p:spTree>
      <p:nvGrpSpPr>
        <p:cNvPr id="1" name=""/>
        <p:cNvGrpSpPr/>
        <p:nvPr/>
      </p:nvGrpSpPr>
      <p:grpSpPr>
        <a:xfrm>
          <a:off x="0" y="0"/>
          <a:ext cx="0" cy="0"/>
          <a:chOff x="0" y="0"/>
          <a:chExt cx="0" cy="0"/>
        </a:xfrm>
      </p:grpSpPr>
      <p:pic>
        <p:nvPicPr>
          <p:cNvPr id="4" name="Innovate Logo">
            <a:extLst>
              <a:ext uri="{FF2B5EF4-FFF2-40B4-BE49-F238E27FC236}">
                <a16:creationId xmlns:a16="http://schemas.microsoft.com/office/drawing/2014/main" id="{37AFF370-EC9A-5E9C-03B1-81DCD4DC7F6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659333" y="6341414"/>
            <a:ext cx="1299980" cy="310896"/>
          </a:xfrm>
          <a:prstGeom prst="rect">
            <a:avLst/>
          </a:prstGeom>
        </p:spPr>
      </p:pic>
      <p:sp>
        <p:nvSpPr>
          <p:cNvPr id="7" name="Title Placeholder 1">
            <a:extLst>
              <a:ext uri="{FF2B5EF4-FFF2-40B4-BE49-F238E27FC236}">
                <a16:creationId xmlns:a16="http://schemas.microsoft.com/office/drawing/2014/main" id="{0B679E91-B2F1-7013-ED34-D7763B653081}"/>
              </a:ext>
            </a:extLst>
          </p:cNvPr>
          <p:cNvSpPr>
            <a:spLocks noGrp="1"/>
          </p:cNvSpPr>
          <p:nvPr>
            <p:ph type="title" hasCustomPrompt="1"/>
          </p:nvPr>
        </p:nvSpPr>
        <p:spPr>
          <a:xfrm>
            <a:off x="834955" y="2505670"/>
            <a:ext cx="8082481" cy="923330"/>
          </a:xfrm>
          <a:prstGeom prst="rect">
            <a:avLst/>
          </a:prstGeom>
        </p:spPr>
        <p:txBody>
          <a:bodyPr vert="horz" wrap="square" lIns="0" tIns="0" rIns="0" bIns="182880" rtlCol="0" anchor="b" anchorCtr="0">
            <a:spAutoFit/>
          </a:bodyPr>
          <a:lstStyle>
            <a:lvl1pPr>
              <a:lnSpc>
                <a:spcPct val="100000"/>
              </a:lnSpc>
              <a:spcBef>
                <a:spcPts val="400"/>
              </a:spcBef>
              <a:defRPr sz="4800">
                <a:solidFill>
                  <a:schemeClr val="bg1"/>
                </a:solidFill>
              </a:defRPr>
            </a:lvl1pPr>
          </a:lstStyle>
          <a:p>
            <a:r>
              <a:rPr lang="en-US" dirty="0"/>
              <a:t>Click to Add Section Title</a:t>
            </a:r>
          </a:p>
        </p:txBody>
      </p:sp>
      <p:sp>
        <p:nvSpPr>
          <p:cNvPr id="14" name="Text Placeholder 13">
            <a:extLst>
              <a:ext uri="{FF2B5EF4-FFF2-40B4-BE49-F238E27FC236}">
                <a16:creationId xmlns:a16="http://schemas.microsoft.com/office/drawing/2014/main" id="{2A390F57-72E5-BAC5-624C-175BE96B8516}"/>
              </a:ext>
            </a:extLst>
          </p:cNvPr>
          <p:cNvSpPr>
            <a:spLocks noGrp="1"/>
          </p:cNvSpPr>
          <p:nvPr>
            <p:ph type="body" sz="quarter" idx="10" hasCustomPrompt="1"/>
          </p:nvPr>
        </p:nvSpPr>
        <p:spPr>
          <a:xfrm>
            <a:off x="834955" y="3561836"/>
            <a:ext cx="8082481" cy="615553"/>
          </a:xfrm>
        </p:spPr>
        <p:txBody>
          <a:bodyPr wrap="square" anchor="t" anchorCtr="0">
            <a:noAutofit/>
          </a:bodyPr>
          <a:lstStyle>
            <a:lvl1pPr marL="0" indent="0">
              <a:lnSpc>
                <a:spcPct val="100000"/>
              </a:lnSpc>
              <a:spcBef>
                <a:spcPts val="400"/>
              </a:spcBef>
              <a:buNone/>
              <a:defRPr sz="3200">
                <a:solidFill>
                  <a:schemeClr val="bg1"/>
                </a:solidFill>
              </a:defRPr>
            </a:lvl1pPr>
            <a:lvl2pPr marL="243852" indent="0">
              <a:buNone/>
              <a:defRPr>
                <a:solidFill>
                  <a:schemeClr val="accent3"/>
                </a:solidFill>
              </a:defRPr>
            </a:lvl2pPr>
            <a:lvl3pPr marL="487704" indent="0">
              <a:buNone/>
              <a:defRPr>
                <a:solidFill>
                  <a:schemeClr val="accent3"/>
                </a:solidFill>
              </a:defRPr>
            </a:lvl3pPr>
            <a:lvl4pPr marL="1371669" indent="0">
              <a:buNone/>
              <a:defRPr>
                <a:solidFill>
                  <a:schemeClr val="accent3"/>
                </a:solidFill>
              </a:defRPr>
            </a:lvl4pPr>
            <a:lvl5pPr marL="1828891" indent="0">
              <a:buNone/>
              <a:defRPr>
                <a:solidFill>
                  <a:schemeClr val="accent3"/>
                </a:solidFill>
              </a:defRPr>
            </a:lvl5pPr>
          </a:lstStyle>
          <a:p>
            <a:pPr lvl="0"/>
            <a:r>
              <a:rPr lang="en-US" dirty="0"/>
              <a:t>Click to Add Section Subtitle</a:t>
            </a:r>
          </a:p>
        </p:txBody>
      </p:sp>
      <p:sp>
        <p:nvSpPr>
          <p:cNvPr id="2" name="TextBox 4">
            <a:extLst>
              <a:ext uri="{FF2B5EF4-FFF2-40B4-BE49-F238E27FC236}">
                <a16:creationId xmlns:a16="http://schemas.microsoft.com/office/drawing/2014/main" id="{1B899AFF-417D-CB6A-E972-C7C16C9864FF}"/>
              </a:ext>
            </a:extLst>
          </p:cNvPr>
          <p:cNvSpPr txBox="1"/>
          <p:nvPr/>
        </p:nvSpPr>
        <p:spPr>
          <a:xfrm>
            <a:off x="834955" y="6539393"/>
            <a:ext cx="3352800" cy="194990"/>
          </a:xfrm>
          <a:prstGeom prst="rect">
            <a:avLst/>
          </a:prstGeom>
          <a:noFill/>
        </p:spPr>
        <p:txBody>
          <a:bodyPr wrap="square" lIns="0" anchor="b" anchorCtr="0">
            <a:spAutoFit/>
          </a:bodyPr>
          <a:lstStyle/>
          <a:p>
            <a:pPr marL="0" marR="0" lvl="0" indent="0" algn="l" defTabSz="365769" rtl="0" eaLnBrk="0" fontAlgn="auto" latinLnBrk="0" hangingPunct="0">
              <a:lnSpc>
                <a:spcPct val="100000"/>
              </a:lnSpc>
              <a:spcBef>
                <a:spcPts val="0"/>
              </a:spcBef>
              <a:spcAft>
                <a:spcPts val="0"/>
              </a:spcAft>
              <a:buClrTx/>
              <a:buSzTx/>
              <a:buFontTx/>
              <a:buNone/>
              <a:tabLst/>
              <a:defRPr/>
            </a:pPr>
            <a:r>
              <a:rPr kumimoji="0" lang="en-US" sz="667" b="0" i="0" u="none" strike="noStrike" kern="300" cap="none" spc="67" normalizeH="0" baseline="0" noProof="0">
                <a:ln>
                  <a:noFill/>
                </a:ln>
                <a:solidFill>
                  <a:schemeClr val="accent5">
                    <a:lumMod val="20000"/>
                    <a:lumOff val="80000"/>
                  </a:schemeClr>
                </a:solidFill>
                <a:effectLst/>
                <a:uLnTx/>
                <a:uFillTx/>
                <a:latin typeface="Anova Light" panose="020B0403020203020204" pitchFamily="34" charset="0"/>
                <a:ea typeface="Anova Bold" panose="020B0703020203020204" pitchFamily="34" charset="0"/>
                <a:cs typeface="Anova Light" panose="020B0403020203020204" pitchFamily="34" charset="0"/>
              </a:rPr>
              <a:t>Copyright © SAS Institute Inc. All rights reserved.</a:t>
            </a:r>
          </a:p>
        </p:txBody>
      </p:sp>
    </p:spTree>
    <p:custDataLst>
      <p:tags r:id="rId1"/>
    </p:custDataLst>
    <p:extLst>
      <p:ext uri="{BB962C8B-B14F-4D97-AF65-F5344CB8AC3E}">
        <p14:creationId xmlns:p14="http://schemas.microsoft.com/office/powerpoint/2010/main" val="9034205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a14="http://schemas.microsoft.com/office/drawing/2010/main" xmlns:asvg="http://schemas.microsoft.com/office/drawing/2016/SVG/main"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SAS - Title Only">
    <p:spTree>
      <p:nvGrpSpPr>
        <p:cNvPr id="1" name=""/>
        <p:cNvGrpSpPr/>
        <p:nvPr/>
      </p:nvGrpSpPr>
      <p:grpSpPr>
        <a:xfrm>
          <a:off x="0" y="0"/>
          <a:ext cx="0" cy="0"/>
          <a:chOff x="0" y="0"/>
          <a:chExt cx="0" cy="0"/>
        </a:xfrm>
      </p:grpSpPr>
      <p:sp>
        <p:nvSpPr>
          <p:cNvPr id="12" name="Title Placeholder 1">
            <a:extLst>
              <a:ext uri="{FF2B5EF4-FFF2-40B4-BE49-F238E27FC236}">
                <a16:creationId xmlns:a16="http://schemas.microsoft.com/office/drawing/2014/main" id="{6F060396-EEE3-A20F-EF3B-666AF65526C8}"/>
              </a:ext>
            </a:extLst>
          </p:cNvPr>
          <p:cNvSpPr>
            <a:spLocks noGrp="1"/>
          </p:cNvSpPr>
          <p:nvPr>
            <p:ph type="title" hasCustomPrompt="1"/>
          </p:nvPr>
        </p:nvSpPr>
        <p:spPr>
          <a:xfrm>
            <a:off x="838200" y="473536"/>
            <a:ext cx="10515600" cy="517064"/>
          </a:xfrm>
          <a:prstGeom prst="rect">
            <a:avLst/>
          </a:prstGeom>
        </p:spPr>
        <p:txBody>
          <a:bodyPr vert="horz" lIns="0" tIns="0" rIns="0" bIns="0" rtlCol="0" anchor="ctr">
            <a:spAutoFit/>
          </a:bodyPr>
          <a:lstStyle/>
          <a:p>
            <a:r>
              <a:rPr lang="en-US" dirty="0"/>
              <a:t>Click to Add Slide Title</a:t>
            </a:r>
          </a:p>
        </p:txBody>
      </p:sp>
    </p:spTree>
    <p:custDataLst>
      <p:tags r:id="rId1"/>
    </p:custDataLst>
    <p:extLst>
      <p:ext uri="{BB962C8B-B14F-4D97-AF65-F5344CB8AC3E}">
        <p14:creationId xmlns:p14="http://schemas.microsoft.com/office/powerpoint/2010/main" val="7240438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SAS - Title &amp; Subtitl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ormAutofit/>
          </a:bodyPr>
          <a:lstStyle>
            <a:lvl1pPr algn="l">
              <a:defRPr>
                <a:solidFill>
                  <a:schemeClr val="accent5"/>
                </a:solidFill>
              </a:defRPr>
            </a:lvl1pPr>
          </a:lstStyle>
          <a:p>
            <a:r>
              <a:rPr lang="en-US" dirty="0"/>
              <a:t>Click to Add Slide Title</a:t>
            </a:r>
          </a:p>
        </p:txBody>
      </p:sp>
      <p:sp>
        <p:nvSpPr>
          <p:cNvPr id="5" name="Text Placeholder 4">
            <a:extLst>
              <a:ext uri="{FF2B5EF4-FFF2-40B4-BE49-F238E27FC236}">
                <a16:creationId xmlns:a16="http://schemas.microsoft.com/office/drawing/2014/main" id="{0040EF35-062A-4CF7-B99A-D6EF688F370B}"/>
              </a:ext>
            </a:extLst>
          </p:cNvPr>
          <p:cNvSpPr>
            <a:spLocks noGrp="1"/>
          </p:cNvSpPr>
          <p:nvPr>
            <p:ph type="body" sz="quarter" idx="10" hasCustomPrompt="1"/>
          </p:nvPr>
        </p:nvSpPr>
        <p:spPr>
          <a:xfrm>
            <a:off x="838200" y="1041400"/>
            <a:ext cx="10515600" cy="366255"/>
          </a:xfrm>
          <a:prstGeom prst="rect">
            <a:avLst/>
          </a:prstGeom>
        </p:spPr>
        <p:txBody>
          <a:bodyPr anchor="t">
            <a:normAutofit/>
          </a:bodyPr>
          <a:lstStyle>
            <a:lvl1pPr marL="0" indent="0" algn="l">
              <a:buNone/>
              <a:defRPr>
                <a:solidFill>
                  <a:schemeClr val="bg2"/>
                </a:solidFill>
              </a:defRPr>
            </a:lvl1pPr>
            <a:lvl2pPr marL="243852" indent="0">
              <a:buNone/>
              <a:defRPr/>
            </a:lvl2pPr>
            <a:lvl3pPr marL="487704" indent="0">
              <a:buNone/>
              <a:defRPr/>
            </a:lvl3pPr>
            <a:lvl4pPr marL="1371669" indent="0">
              <a:buNone/>
              <a:defRPr/>
            </a:lvl4pPr>
            <a:lvl5pPr marL="1828891" indent="0">
              <a:buNone/>
              <a:defRPr/>
            </a:lvl5pPr>
          </a:lstStyle>
          <a:p>
            <a:pPr lvl="0"/>
            <a:r>
              <a:rPr lang="en-US" dirty="0"/>
              <a:t>Click to Add Subtitle</a:t>
            </a:r>
          </a:p>
        </p:txBody>
      </p:sp>
    </p:spTree>
    <p:custDataLst>
      <p:tags r:id="rId1"/>
    </p:custDataLst>
    <p:extLst>
      <p:ext uri="{BB962C8B-B14F-4D97-AF65-F5344CB8AC3E}">
        <p14:creationId xmlns:p14="http://schemas.microsoft.com/office/powerpoint/2010/main" val="4132853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SAS -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ormAutofit/>
          </a:bodyPr>
          <a:lstStyle>
            <a:lvl1pPr>
              <a:defRPr>
                <a:solidFill>
                  <a:schemeClr val="accent5"/>
                </a:solidFill>
              </a:defRPr>
            </a:lvl1pPr>
          </a:lstStyle>
          <a:p>
            <a:r>
              <a:rPr lang="en-US" dirty="0"/>
              <a:t>Click to Add Slide Title</a:t>
            </a:r>
          </a:p>
        </p:txBody>
      </p:sp>
      <p:sp>
        <p:nvSpPr>
          <p:cNvPr id="4" name="Text Placeholder 2">
            <a:extLst>
              <a:ext uri="{FF2B5EF4-FFF2-40B4-BE49-F238E27FC236}">
                <a16:creationId xmlns:a16="http://schemas.microsoft.com/office/drawing/2014/main" id="{94E85CBA-188F-58DF-65B2-BD90C57AB500}"/>
              </a:ext>
            </a:extLst>
          </p:cNvPr>
          <p:cNvSpPr>
            <a:spLocks noGrp="1"/>
          </p:cNvSpPr>
          <p:nvPr>
            <p:ph idx="1"/>
          </p:nvPr>
        </p:nvSpPr>
        <p:spPr>
          <a:xfrm>
            <a:off x="838200" y="1600200"/>
            <a:ext cx="10515600" cy="4576764"/>
          </a:xfrm>
          <a:prstGeom prst="rect">
            <a:avLst/>
          </a:prstGeom>
        </p:spPr>
        <p:txBody>
          <a:bodyPr vert="horz" lIns="0" tIns="0" rIns="0" bIns="0" rtlCol="0">
            <a:normAutofit/>
          </a:bodyPr>
          <a:lstStyle>
            <a:lvl1pPr>
              <a:defRPr sz="2400"/>
            </a:lvl1pPr>
            <a:lvl2pPr>
              <a:defRPr sz="1867"/>
            </a:lvl2pPr>
            <a:lvl3pPr>
              <a:defRPr sz="1600">
                <a:latin typeface="+mn-lt"/>
              </a:defRPr>
            </a:lvl3pPr>
          </a:lstStyle>
          <a:p>
            <a:pPr lvl="0"/>
            <a:r>
              <a:rPr lang="en-US"/>
              <a:t>Click to edit Master text styles</a:t>
            </a:r>
          </a:p>
          <a:p>
            <a:pPr lvl="1"/>
            <a:r>
              <a:rPr lang="en-US"/>
              <a:t>Second level</a:t>
            </a:r>
          </a:p>
          <a:p>
            <a:pPr lvl="2"/>
            <a:r>
              <a:rPr lang="en-US"/>
              <a:t>Third level</a:t>
            </a:r>
          </a:p>
        </p:txBody>
      </p:sp>
      <p:sp>
        <p:nvSpPr>
          <p:cNvPr id="8" name="Text Placeholder 4">
            <a:extLst>
              <a:ext uri="{FF2B5EF4-FFF2-40B4-BE49-F238E27FC236}">
                <a16:creationId xmlns:a16="http://schemas.microsoft.com/office/drawing/2014/main" id="{9A71ABFD-7D9E-8B81-8F10-AD3B259CD532}"/>
              </a:ext>
            </a:extLst>
          </p:cNvPr>
          <p:cNvSpPr>
            <a:spLocks noGrp="1"/>
          </p:cNvSpPr>
          <p:nvPr>
            <p:ph type="body" sz="quarter" idx="10" hasCustomPrompt="1"/>
          </p:nvPr>
        </p:nvSpPr>
        <p:spPr>
          <a:xfrm>
            <a:off x="838200" y="1041400"/>
            <a:ext cx="10515600" cy="366255"/>
          </a:xfrm>
          <a:prstGeom prst="rect">
            <a:avLst/>
          </a:prstGeom>
        </p:spPr>
        <p:txBody>
          <a:bodyPr anchor="t">
            <a:normAutofit/>
          </a:bodyPr>
          <a:lstStyle>
            <a:lvl1pPr marL="0" indent="0" algn="l">
              <a:buNone/>
              <a:defRPr>
                <a:solidFill>
                  <a:schemeClr val="bg2"/>
                </a:solidFill>
              </a:defRPr>
            </a:lvl1pPr>
            <a:lvl2pPr marL="243852" indent="0">
              <a:buNone/>
              <a:defRPr/>
            </a:lvl2pPr>
            <a:lvl3pPr marL="487704" indent="0">
              <a:buNone/>
              <a:defRPr/>
            </a:lvl3pPr>
            <a:lvl4pPr marL="1371669" indent="0">
              <a:buNone/>
              <a:defRPr/>
            </a:lvl4pPr>
            <a:lvl5pPr marL="1828891" indent="0">
              <a:buNone/>
              <a:defRPr/>
            </a:lvl5pPr>
          </a:lstStyle>
          <a:p>
            <a:pPr lvl="0"/>
            <a:r>
              <a:rPr lang="en-US" dirty="0"/>
              <a:t>Click to Add Subtitle</a:t>
            </a:r>
          </a:p>
        </p:txBody>
      </p:sp>
    </p:spTree>
    <p:custDataLst>
      <p:tags r:id="rId1"/>
    </p:custDataLst>
    <p:extLst>
      <p:ext uri="{BB962C8B-B14F-4D97-AF65-F5344CB8AC3E}">
        <p14:creationId xmlns:p14="http://schemas.microsoft.com/office/powerpoint/2010/main" val="16095312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SAS - Comparis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ormAutofit/>
          </a:bodyPr>
          <a:lstStyle>
            <a:lvl1pPr>
              <a:defRPr>
                <a:solidFill>
                  <a:schemeClr val="accent5"/>
                </a:solidFill>
              </a:defRPr>
            </a:lvl1pPr>
          </a:lstStyle>
          <a:p>
            <a:r>
              <a:rPr lang="en-US" dirty="0"/>
              <a:t>Click to Add Slide Title</a:t>
            </a:r>
          </a:p>
        </p:txBody>
      </p:sp>
      <p:sp>
        <p:nvSpPr>
          <p:cNvPr id="5" name="Text Placeholder 2">
            <a:extLst>
              <a:ext uri="{FF2B5EF4-FFF2-40B4-BE49-F238E27FC236}">
                <a16:creationId xmlns:a16="http://schemas.microsoft.com/office/drawing/2014/main" id="{B37A3D09-8DDB-0D78-49A3-63D553286BAA}"/>
              </a:ext>
            </a:extLst>
          </p:cNvPr>
          <p:cNvSpPr>
            <a:spLocks noGrp="1"/>
          </p:cNvSpPr>
          <p:nvPr>
            <p:ph idx="1"/>
          </p:nvPr>
        </p:nvSpPr>
        <p:spPr>
          <a:xfrm>
            <a:off x="838199" y="1600201"/>
            <a:ext cx="5161231" cy="4576763"/>
          </a:xfrm>
          <a:prstGeom prst="rect">
            <a:avLst/>
          </a:prstGeom>
        </p:spPr>
        <p:txBody>
          <a:bodyPr vert="horz" lIns="0" tIns="0" rIns="0" bIns="0" rtlCol="0">
            <a:normAutofit/>
          </a:bodyPr>
          <a:lstStyle>
            <a:lvl1pPr>
              <a:defRPr sz="2400"/>
            </a:lvl1pPr>
            <a:lvl2pPr>
              <a:defRPr sz="1867">
                <a:latin typeface="+mn-lt"/>
              </a:defRPr>
            </a:lvl2pPr>
            <a:lvl3pPr>
              <a:defRPr sz="1600">
                <a:latin typeface="+mn-lt"/>
              </a:defRPr>
            </a:lvl3pPr>
          </a:lstStyle>
          <a:p>
            <a:pPr lvl="0"/>
            <a:r>
              <a:rPr lang="en-US"/>
              <a:t>Click to edit Master text styles</a:t>
            </a:r>
          </a:p>
          <a:p>
            <a:pPr lvl="1"/>
            <a:r>
              <a:rPr lang="en-US"/>
              <a:t>Second level</a:t>
            </a:r>
          </a:p>
          <a:p>
            <a:pPr lvl="2"/>
            <a:r>
              <a:rPr lang="en-US"/>
              <a:t>Third level</a:t>
            </a:r>
          </a:p>
        </p:txBody>
      </p:sp>
      <p:sp>
        <p:nvSpPr>
          <p:cNvPr id="7" name="Text Placeholder 2">
            <a:extLst>
              <a:ext uri="{FF2B5EF4-FFF2-40B4-BE49-F238E27FC236}">
                <a16:creationId xmlns:a16="http://schemas.microsoft.com/office/drawing/2014/main" id="{9EB0C531-8D77-DB91-D733-89B75593C437}"/>
              </a:ext>
            </a:extLst>
          </p:cNvPr>
          <p:cNvSpPr>
            <a:spLocks noGrp="1"/>
          </p:cNvSpPr>
          <p:nvPr>
            <p:ph idx="11"/>
          </p:nvPr>
        </p:nvSpPr>
        <p:spPr>
          <a:xfrm>
            <a:off x="6192571" y="1600201"/>
            <a:ext cx="5161232" cy="4576763"/>
          </a:xfrm>
          <a:prstGeom prst="rect">
            <a:avLst/>
          </a:prstGeom>
        </p:spPr>
        <p:txBody>
          <a:bodyPr vert="horz" lIns="0" tIns="0" rIns="0" bIns="0" rtlCol="0">
            <a:normAutofit/>
          </a:bodyPr>
          <a:lstStyle>
            <a:lvl1pPr>
              <a:defRPr sz="2400"/>
            </a:lvl1pPr>
            <a:lvl2pPr>
              <a:defRPr sz="1867">
                <a:latin typeface="+mn-lt"/>
              </a:defRPr>
            </a:lvl2pPr>
            <a:lvl3pPr>
              <a:defRPr sz="1600">
                <a:latin typeface="+mn-lt"/>
              </a:defRPr>
            </a:lvl3pPr>
          </a:lstStyle>
          <a:p>
            <a:pPr lvl="0"/>
            <a:r>
              <a:rPr lang="en-US"/>
              <a:t>Click to edit Master text styles</a:t>
            </a:r>
          </a:p>
          <a:p>
            <a:pPr lvl="1"/>
            <a:r>
              <a:rPr lang="en-US"/>
              <a:t>Second level</a:t>
            </a:r>
          </a:p>
          <a:p>
            <a:pPr lvl="2"/>
            <a:r>
              <a:rPr lang="en-US"/>
              <a:t>Third level</a:t>
            </a:r>
          </a:p>
        </p:txBody>
      </p:sp>
      <p:sp>
        <p:nvSpPr>
          <p:cNvPr id="9" name="Text Placeholder 4">
            <a:extLst>
              <a:ext uri="{FF2B5EF4-FFF2-40B4-BE49-F238E27FC236}">
                <a16:creationId xmlns:a16="http://schemas.microsoft.com/office/drawing/2014/main" id="{528E5A1D-0F7C-C89E-926C-359A1E6C4B96}"/>
              </a:ext>
            </a:extLst>
          </p:cNvPr>
          <p:cNvSpPr>
            <a:spLocks noGrp="1"/>
          </p:cNvSpPr>
          <p:nvPr>
            <p:ph type="body" sz="quarter" idx="10" hasCustomPrompt="1"/>
          </p:nvPr>
        </p:nvSpPr>
        <p:spPr>
          <a:xfrm>
            <a:off x="838200" y="1041400"/>
            <a:ext cx="10515600" cy="366255"/>
          </a:xfrm>
          <a:prstGeom prst="rect">
            <a:avLst/>
          </a:prstGeom>
        </p:spPr>
        <p:txBody>
          <a:bodyPr anchor="t">
            <a:normAutofit/>
          </a:bodyPr>
          <a:lstStyle>
            <a:lvl1pPr marL="0" indent="0" algn="l">
              <a:buNone/>
              <a:defRPr>
                <a:solidFill>
                  <a:schemeClr val="bg2"/>
                </a:solidFill>
              </a:defRPr>
            </a:lvl1pPr>
            <a:lvl2pPr marL="243852" indent="0">
              <a:buNone/>
              <a:defRPr/>
            </a:lvl2pPr>
            <a:lvl3pPr marL="487704" indent="0">
              <a:buNone/>
              <a:defRPr/>
            </a:lvl3pPr>
            <a:lvl4pPr marL="1371669" indent="0">
              <a:buNone/>
              <a:defRPr/>
            </a:lvl4pPr>
            <a:lvl5pPr marL="1828891" indent="0">
              <a:buNone/>
              <a:defRPr/>
            </a:lvl5pPr>
          </a:lstStyle>
          <a:p>
            <a:pPr lvl="0"/>
            <a:r>
              <a:rPr lang="en-US" dirty="0"/>
              <a:t>Click to Add Subtitle</a:t>
            </a:r>
          </a:p>
        </p:txBody>
      </p:sp>
    </p:spTree>
    <p:custDataLst>
      <p:tags r:id="rId1"/>
    </p:custDataLst>
    <p:extLst>
      <p:ext uri="{BB962C8B-B14F-4D97-AF65-F5344CB8AC3E}">
        <p14:creationId xmlns:p14="http://schemas.microsoft.com/office/powerpoint/2010/main" val="2370150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SAS - Title Only Right">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7932B69-D114-4F04-8825-FD80DE780B3F}"/>
              </a:ext>
            </a:extLst>
          </p:cNvPr>
          <p:cNvSpPr>
            <a:spLocks noGrp="1"/>
          </p:cNvSpPr>
          <p:nvPr>
            <p:ph type="title" hasCustomPrompt="1"/>
          </p:nvPr>
        </p:nvSpPr>
        <p:spPr>
          <a:xfrm>
            <a:off x="838200" y="2911937"/>
            <a:ext cx="2952184" cy="1034129"/>
          </a:xfrm>
          <a:prstGeom prst="rect">
            <a:avLst/>
          </a:prstGeom>
        </p:spPr>
        <p:txBody>
          <a:bodyPr vert="horz" wrap="square" lIns="0" tIns="0" rIns="0" bIns="0" rtlCol="0" anchor="ctr">
            <a:spAutoFit/>
          </a:bodyPr>
          <a:lstStyle/>
          <a:p>
            <a:r>
              <a:rPr lang="en-US" dirty="0"/>
              <a:t>Click to Add Slide Title</a:t>
            </a:r>
          </a:p>
        </p:txBody>
      </p:sp>
    </p:spTree>
    <p:custDataLst>
      <p:tags r:id="rId1"/>
    </p:custDataLst>
    <p:extLst>
      <p:ext uri="{BB962C8B-B14F-4D97-AF65-F5344CB8AC3E}">
        <p14:creationId xmlns:p14="http://schemas.microsoft.com/office/powerpoint/2010/main" val="1578362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AS -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ormAutofit/>
          </a:bodyPr>
          <a:lstStyle>
            <a:lvl1pPr>
              <a:defRPr>
                <a:solidFill>
                  <a:schemeClr val="accent5"/>
                </a:solidFill>
              </a:defRPr>
            </a:lvl1pPr>
          </a:lstStyle>
          <a:p>
            <a:r>
              <a:rPr lang="en-US" dirty="0"/>
              <a:t>Click to Add Slide Title</a:t>
            </a:r>
          </a:p>
        </p:txBody>
      </p:sp>
      <p:sp>
        <p:nvSpPr>
          <p:cNvPr id="4" name="Text Placeholder 2">
            <a:extLst>
              <a:ext uri="{FF2B5EF4-FFF2-40B4-BE49-F238E27FC236}">
                <a16:creationId xmlns:a16="http://schemas.microsoft.com/office/drawing/2014/main" id="{94E85CBA-188F-58DF-65B2-BD90C57AB500}"/>
              </a:ext>
            </a:extLst>
          </p:cNvPr>
          <p:cNvSpPr>
            <a:spLocks noGrp="1"/>
          </p:cNvSpPr>
          <p:nvPr>
            <p:ph idx="1"/>
          </p:nvPr>
        </p:nvSpPr>
        <p:spPr>
          <a:xfrm>
            <a:off x="838200" y="1600200"/>
            <a:ext cx="10515600" cy="4576764"/>
          </a:xfrm>
          <a:prstGeom prst="rect">
            <a:avLst/>
          </a:prstGeom>
        </p:spPr>
        <p:txBody>
          <a:bodyPr vert="horz" lIns="0" tIns="0" rIns="0" bIns="0" rtlCol="0">
            <a:normAutofit/>
          </a:bodyPr>
          <a:lstStyle>
            <a:lvl1pPr>
              <a:defRPr sz="2400"/>
            </a:lvl1pPr>
            <a:lvl2pPr>
              <a:defRPr sz="1867"/>
            </a:lvl2pPr>
            <a:lvl3pPr>
              <a:defRPr sz="1600">
                <a:latin typeface="+mn-lt"/>
              </a:defRPr>
            </a:lvl3pPr>
          </a:lstStyle>
          <a:p>
            <a:pPr lvl="0"/>
            <a:r>
              <a:rPr lang="en-US"/>
              <a:t>Click to edit Master text styles</a:t>
            </a:r>
          </a:p>
          <a:p>
            <a:pPr lvl="1"/>
            <a:r>
              <a:rPr lang="en-US"/>
              <a:t>Second level</a:t>
            </a:r>
          </a:p>
          <a:p>
            <a:pPr lvl="2"/>
            <a:r>
              <a:rPr lang="en-US"/>
              <a:t>Third level</a:t>
            </a:r>
          </a:p>
        </p:txBody>
      </p:sp>
      <p:sp>
        <p:nvSpPr>
          <p:cNvPr id="8" name="Text Placeholder 4">
            <a:extLst>
              <a:ext uri="{FF2B5EF4-FFF2-40B4-BE49-F238E27FC236}">
                <a16:creationId xmlns:a16="http://schemas.microsoft.com/office/drawing/2014/main" id="{9A71ABFD-7D9E-8B81-8F10-AD3B259CD532}"/>
              </a:ext>
            </a:extLst>
          </p:cNvPr>
          <p:cNvSpPr>
            <a:spLocks noGrp="1"/>
          </p:cNvSpPr>
          <p:nvPr>
            <p:ph type="body" sz="quarter" idx="10" hasCustomPrompt="1"/>
          </p:nvPr>
        </p:nvSpPr>
        <p:spPr>
          <a:xfrm>
            <a:off x="838200" y="1041400"/>
            <a:ext cx="10515600" cy="366255"/>
          </a:xfrm>
          <a:prstGeom prst="rect">
            <a:avLst/>
          </a:prstGeom>
        </p:spPr>
        <p:txBody>
          <a:bodyPr anchor="t">
            <a:normAutofit/>
          </a:bodyPr>
          <a:lstStyle>
            <a:lvl1pPr marL="0" indent="0" algn="l">
              <a:buNone/>
              <a:defRPr>
                <a:solidFill>
                  <a:schemeClr val="bg2"/>
                </a:solidFill>
              </a:defRPr>
            </a:lvl1pPr>
            <a:lvl2pPr marL="243852" indent="0">
              <a:buNone/>
              <a:defRPr/>
            </a:lvl2pPr>
            <a:lvl3pPr marL="487704" indent="0">
              <a:buNone/>
              <a:defRPr/>
            </a:lvl3pPr>
            <a:lvl4pPr marL="1371669" indent="0">
              <a:buNone/>
              <a:defRPr/>
            </a:lvl4pPr>
            <a:lvl5pPr marL="1828891" indent="0">
              <a:buNone/>
              <a:defRPr/>
            </a:lvl5pPr>
          </a:lstStyle>
          <a:p>
            <a:pPr lvl="0"/>
            <a:r>
              <a:rPr lang="en-US" dirty="0"/>
              <a:t>Click to Add Subtitle</a:t>
            </a:r>
          </a:p>
        </p:txBody>
      </p:sp>
    </p:spTree>
    <p:custDataLst>
      <p:tags r:id="rId1"/>
    </p:custDataLst>
    <p:extLst>
      <p:ext uri="{BB962C8B-B14F-4D97-AF65-F5344CB8AC3E}">
        <p14:creationId xmlns:p14="http://schemas.microsoft.com/office/powerpoint/2010/main" val="36497469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SAS - Title &amp; Subtitle Right">
    <p:bg>
      <p:bgPr>
        <a:solidFill>
          <a:schemeClr val="bg1"/>
        </a:solidFill>
        <a:effectLst/>
      </p:bgPr>
    </p:bg>
    <p:spTree>
      <p:nvGrpSpPr>
        <p:cNvPr id="1" name=""/>
        <p:cNvGrpSpPr/>
        <p:nvPr/>
      </p:nvGrpSpPr>
      <p:grpSpPr>
        <a:xfrm>
          <a:off x="0" y="0"/>
          <a:ext cx="0" cy="0"/>
          <a:chOff x="0" y="0"/>
          <a:chExt cx="0" cy="0"/>
        </a:xfrm>
      </p:grpSpPr>
      <p:sp>
        <p:nvSpPr>
          <p:cNvPr id="2" name="Text Placeholder 4">
            <a:extLst>
              <a:ext uri="{FF2B5EF4-FFF2-40B4-BE49-F238E27FC236}">
                <a16:creationId xmlns:a16="http://schemas.microsoft.com/office/drawing/2014/main" id="{DCB0DC36-25B4-46CA-542D-A6308DDA0A46}"/>
              </a:ext>
            </a:extLst>
          </p:cNvPr>
          <p:cNvSpPr>
            <a:spLocks noGrp="1"/>
          </p:cNvSpPr>
          <p:nvPr>
            <p:ph type="body" sz="quarter" idx="10" hasCustomPrompt="1"/>
          </p:nvPr>
        </p:nvSpPr>
        <p:spPr>
          <a:xfrm>
            <a:off x="838200" y="3947330"/>
            <a:ext cx="3336233" cy="366255"/>
          </a:xfrm>
          <a:prstGeom prst="rect">
            <a:avLst/>
          </a:prstGeom>
        </p:spPr>
        <p:txBody>
          <a:bodyPr wrap="square" anchor="t">
            <a:noAutofit/>
          </a:bodyPr>
          <a:lstStyle>
            <a:lvl1pPr marL="0" indent="0" algn="l">
              <a:buNone/>
              <a:defRPr>
                <a:solidFill>
                  <a:schemeClr val="bg2"/>
                </a:solidFill>
              </a:defRPr>
            </a:lvl1pPr>
            <a:lvl2pPr marL="243852" indent="0">
              <a:buNone/>
              <a:defRPr/>
            </a:lvl2pPr>
            <a:lvl3pPr marL="487704" indent="0">
              <a:buNone/>
              <a:defRPr/>
            </a:lvl3pPr>
            <a:lvl4pPr marL="1371669" indent="0">
              <a:buNone/>
              <a:defRPr/>
            </a:lvl4pPr>
            <a:lvl5pPr marL="1828891" indent="0">
              <a:buNone/>
              <a:defRPr/>
            </a:lvl5pPr>
          </a:lstStyle>
          <a:p>
            <a:pPr lvl="0"/>
            <a:r>
              <a:rPr lang="en-US" dirty="0"/>
              <a:t>Click to Add Subtitle</a:t>
            </a:r>
          </a:p>
        </p:txBody>
      </p:sp>
      <p:sp>
        <p:nvSpPr>
          <p:cNvPr id="3" name="Title 2">
            <a:extLst>
              <a:ext uri="{FF2B5EF4-FFF2-40B4-BE49-F238E27FC236}">
                <a16:creationId xmlns:a16="http://schemas.microsoft.com/office/drawing/2014/main" id="{E84AF2B1-1A71-31A3-C679-D3E1148BD910}"/>
              </a:ext>
            </a:extLst>
          </p:cNvPr>
          <p:cNvSpPr>
            <a:spLocks noGrp="1"/>
          </p:cNvSpPr>
          <p:nvPr>
            <p:ph type="title" hasCustomPrompt="1"/>
          </p:nvPr>
        </p:nvSpPr>
        <p:spPr>
          <a:xfrm>
            <a:off x="834955" y="2768821"/>
            <a:ext cx="3334512" cy="1034386"/>
          </a:xfrm>
        </p:spPr>
        <p:txBody>
          <a:bodyPr vert="horz" wrap="square" lIns="0" tIns="0" rIns="0" bIns="0" rtlCol="0" anchor="b" anchorCtr="0">
            <a:spAutoFit/>
          </a:bodyPr>
          <a:lstStyle>
            <a:lvl1pPr>
              <a:defRPr lang="en-US"/>
            </a:lvl1pPr>
          </a:lstStyle>
          <a:p>
            <a:pPr marL="0" lvl="0">
              <a:lnSpc>
                <a:spcPct val="90000"/>
              </a:lnSpc>
              <a:spcBef>
                <a:spcPct val="0"/>
              </a:spcBef>
              <a:buNone/>
            </a:pPr>
            <a:r>
              <a:rPr lang="en-US" dirty="0"/>
              <a:t>Click to Add Slide Title</a:t>
            </a:r>
          </a:p>
        </p:txBody>
      </p:sp>
    </p:spTree>
    <p:custDataLst>
      <p:tags r:id="rId1"/>
    </p:custDataLst>
    <p:extLst>
      <p:ext uri="{BB962C8B-B14F-4D97-AF65-F5344CB8AC3E}">
        <p14:creationId xmlns:p14="http://schemas.microsoft.com/office/powerpoint/2010/main" val="4245416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p:cSld name="SAS - Closing">
    <p:bg>
      <p:bgPr>
        <a:solidFill>
          <a:schemeClr val="bg2"/>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0B679E91-B2F1-7013-ED34-D7763B653081}"/>
              </a:ext>
            </a:extLst>
          </p:cNvPr>
          <p:cNvSpPr>
            <a:spLocks noGrp="1"/>
          </p:cNvSpPr>
          <p:nvPr>
            <p:ph type="title" hasCustomPrompt="1"/>
          </p:nvPr>
        </p:nvSpPr>
        <p:spPr>
          <a:xfrm>
            <a:off x="834955" y="2598004"/>
            <a:ext cx="8708755" cy="1661993"/>
          </a:xfrm>
          <a:prstGeom prst="rect">
            <a:avLst/>
          </a:prstGeom>
        </p:spPr>
        <p:txBody>
          <a:bodyPr vert="horz" wrap="square" lIns="0" tIns="0" rIns="0" bIns="182880" rtlCol="0" anchor="ctr" anchorCtr="0">
            <a:spAutoFit/>
          </a:bodyPr>
          <a:lstStyle>
            <a:lvl1pPr>
              <a:lnSpc>
                <a:spcPct val="100000"/>
              </a:lnSpc>
              <a:spcBef>
                <a:spcPts val="400"/>
              </a:spcBef>
              <a:defRPr sz="4800">
                <a:solidFill>
                  <a:schemeClr val="bg1"/>
                </a:solidFill>
              </a:defRPr>
            </a:lvl1pPr>
          </a:lstStyle>
          <a:p>
            <a:r>
              <a:rPr lang="en-US" dirty="0"/>
              <a:t>Click to Add Slideshow Closing</a:t>
            </a:r>
          </a:p>
        </p:txBody>
      </p:sp>
      <p:sp>
        <p:nvSpPr>
          <p:cNvPr id="2" name="Text Placeholder 15">
            <a:extLst>
              <a:ext uri="{FF2B5EF4-FFF2-40B4-BE49-F238E27FC236}">
                <a16:creationId xmlns:a16="http://schemas.microsoft.com/office/drawing/2014/main" id="{514B8423-CFFD-1921-7480-8BEC78F05FFD}"/>
              </a:ext>
            </a:extLst>
          </p:cNvPr>
          <p:cNvSpPr>
            <a:spLocks noGrp="1"/>
          </p:cNvSpPr>
          <p:nvPr>
            <p:ph type="body" sz="quarter" idx="11" hasCustomPrompt="1"/>
          </p:nvPr>
        </p:nvSpPr>
        <p:spPr>
          <a:xfrm>
            <a:off x="834955" y="5517985"/>
            <a:ext cx="8082481" cy="705015"/>
          </a:xfrm>
        </p:spPr>
        <p:txBody>
          <a:bodyPr wrap="square" anchor="ctr" anchorCtr="0">
            <a:noAutofit/>
          </a:bodyPr>
          <a:lstStyle>
            <a:lvl1pPr marL="0" indent="0">
              <a:lnSpc>
                <a:spcPct val="100000"/>
              </a:lnSpc>
              <a:spcBef>
                <a:spcPts val="400"/>
              </a:spcBef>
              <a:buNone/>
              <a:defRPr sz="1867">
                <a:solidFill>
                  <a:schemeClr val="accent3"/>
                </a:solidFill>
              </a:defRPr>
            </a:lvl1pPr>
            <a:lvl2pPr marL="243852" indent="0">
              <a:buNone/>
              <a:defRPr sz="1467">
                <a:solidFill>
                  <a:schemeClr val="accent3"/>
                </a:solidFill>
              </a:defRPr>
            </a:lvl2pPr>
            <a:lvl3pPr marL="487704" indent="0">
              <a:buNone/>
              <a:defRPr sz="1400">
                <a:solidFill>
                  <a:schemeClr val="accent3"/>
                </a:solidFill>
              </a:defRPr>
            </a:lvl3pPr>
            <a:lvl4pPr marL="1371669" indent="0">
              <a:buNone/>
              <a:defRPr sz="1333">
                <a:solidFill>
                  <a:schemeClr val="accent3"/>
                </a:solidFill>
              </a:defRPr>
            </a:lvl4pPr>
            <a:lvl5pPr marL="1828891" indent="0">
              <a:buNone/>
              <a:defRPr sz="1333">
                <a:solidFill>
                  <a:schemeClr val="accent3"/>
                </a:solidFill>
              </a:defRPr>
            </a:lvl5pPr>
          </a:lstStyle>
          <a:p>
            <a:pPr lvl="0"/>
            <a:r>
              <a:rPr lang="en-US" dirty="0"/>
              <a:t>Click to add a website or email</a:t>
            </a:r>
          </a:p>
        </p:txBody>
      </p:sp>
      <p:pic>
        <p:nvPicPr>
          <p:cNvPr id="5" name="Picture 4">
            <a:extLst>
              <a:ext uri="{FF2B5EF4-FFF2-40B4-BE49-F238E27FC236}">
                <a16:creationId xmlns:a16="http://schemas.microsoft.com/office/drawing/2014/main" id="{9C32ACEC-8403-92F5-2666-332E6B71F89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156618" y="5562716"/>
            <a:ext cx="2573871" cy="615553"/>
          </a:xfrm>
          <a:prstGeom prst="rect">
            <a:avLst/>
          </a:prstGeom>
        </p:spPr>
      </p:pic>
      <p:sp>
        <p:nvSpPr>
          <p:cNvPr id="3" name="TextBox 4">
            <a:extLst>
              <a:ext uri="{FF2B5EF4-FFF2-40B4-BE49-F238E27FC236}">
                <a16:creationId xmlns:a16="http://schemas.microsoft.com/office/drawing/2014/main" id="{A17CA6F3-CED0-0E75-860D-A80C71FD6EF6}"/>
              </a:ext>
            </a:extLst>
          </p:cNvPr>
          <p:cNvSpPr txBox="1"/>
          <p:nvPr/>
        </p:nvSpPr>
        <p:spPr>
          <a:xfrm>
            <a:off x="834955" y="6539393"/>
            <a:ext cx="3352800" cy="194990"/>
          </a:xfrm>
          <a:prstGeom prst="rect">
            <a:avLst/>
          </a:prstGeom>
          <a:noFill/>
        </p:spPr>
        <p:txBody>
          <a:bodyPr wrap="square" lIns="0" anchor="b" anchorCtr="0">
            <a:spAutoFit/>
          </a:bodyPr>
          <a:lstStyle/>
          <a:p>
            <a:pPr marL="0" marR="0" lvl="0" indent="0" algn="l" defTabSz="365769" rtl="0" eaLnBrk="0" fontAlgn="auto" latinLnBrk="0" hangingPunct="0">
              <a:lnSpc>
                <a:spcPct val="100000"/>
              </a:lnSpc>
              <a:spcBef>
                <a:spcPts val="0"/>
              </a:spcBef>
              <a:spcAft>
                <a:spcPts val="0"/>
              </a:spcAft>
              <a:buClrTx/>
              <a:buSzTx/>
              <a:buFontTx/>
              <a:buNone/>
              <a:tabLst/>
              <a:defRPr/>
            </a:pPr>
            <a:r>
              <a:rPr kumimoji="0" lang="en-US" sz="667" b="0" i="0" u="none" strike="noStrike" kern="300" cap="none" spc="67" normalizeH="0" baseline="0" noProof="0">
                <a:ln>
                  <a:noFill/>
                </a:ln>
                <a:solidFill>
                  <a:schemeClr val="accent3"/>
                </a:solidFill>
                <a:effectLst/>
                <a:uLnTx/>
                <a:uFillTx/>
                <a:latin typeface="Anova Light" panose="020B0403020203020204" pitchFamily="34" charset="0"/>
                <a:ea typeface="Anova Bold" panose="020B0703020203020204" pitchFamily="34" charset="0"/>
                <a:cs typeface="Anova Light" panose="020B0403020203020204" pitchFamily="34" charset="0"/>
              </a:rPr>
              <a:t>Copyright © SAS Institute Inc. All rights reserved.</a:t>
            </a:r>
          </a:p>
        </p:txBody>
      </p:sp>
    </p:spTree>
    <p:custDataLst>
      <p:tags r:id="rId1"/>
    </p:custDataLst>
    <p:extLst>
      <p:ext uri="{BB962C8B-B14F-4D97-AF65-F5344CB8AC3E}">
        <p14:creationId xmlns:p14="http://schemas.microsoft.com/office/powerpoint/2010/main" val="1322210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type="blank" preserve="1">
  <p:cSld name="SAS - Blank - White">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4543945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p:cSld name="SAS - Video Only">
    <p:bg>
      <p:bgPr>
        <a:solidFill>
          <a:schemeClr val="tx1"/>
        </a:solidFill>
        <a:effectLst/>
      </p:bgPr>
    </p:bg>
    <p:spTree>
      <p:nvGrpSpPr>
        <p:cNvPr id="1" name=""/>
        <p:cNvGrpSpPr/>
        <p:nvPr/>
      </p:nvGrpSpPr>
      <p:grpSpPr>
        <a:xfrm>
          <a:off x="0" y="0"/>
          <a:ext cx="0" cy="0"/>
          <a:chOff x="0" y="0"/>
          <a:chExt cx="0" cy="0"/>
        </a:xfrm>
      </p:grpSpPr>
      <p:pic>
        <p:nvPicPr>
          <p:cNvPr id="4" name="Innovate Logo">
            <a:extLst>
              <a:ext uri="{FF2B5EF4-FFF2-40B4-BE49-F238E27FC236}">
                <a16:creationId xmlns:a16="http://schemas.microsoft.com/office/drawing/2014/main" id="{BE14233B-9F58-3CD1-93AC-01C8EE3D860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659333" y="6341414"/>
            <a:ext cx="1299980" cy="310896"/>
          </a:xfrm>
          <a:prstGeom prst="rect">
            <a:avLst/>
          </a:prstGeom>
        </p:spPr>
      </p:pic>
      <p:sp>
        <p:nvSpPr>
          <p:cNvPr id="3" name="TextBox 4">
            <a:extLst>
              <a:ext uri="{FF2B5EF4-FFF2-40B4-BE49-F238E27FC236}">
                <a16:creationId xmlns:a16="http://schemas.microsoft.com/office/drawing/2014/main" id="{8933B39C-4FA8-51E1-FFBA-E10C64563EDB}"/>
              </a:ext>
            </a:extLst>
          </p:cNvPr>
          <p:cNvSpPr txBox="1"/>
          <p:nvPr/>
        </p:nvSpPr>
        <p:spPr>
          <a:xfrm>
            <a:off x="834955" y="6539393"/>
            <a:ext cx="3352800" cy="194990"/>
          </a:xfrm>
          <a:prstGeom prst="rect">
            <a:avLst/>
          </a:prstGeom>
          <a:noFill/>
        </p:spPr>
        <p:txBody>
          <a:bodyPr wrap="square" lIns="0" anchor="b" anchorCtr="0">
            <a:spAutoFit/>
          </a:bodyPr>
          <a:lstStyle/>
          <a:p>
            <a:pPr marL="0" marR="0" lvl="0" indent="0" algn="l" defTabSz="365769" rtl="0" eaLnBrk="0" fontAlgn="auto" latinLnBrk="0" hangingPunct="0">
              <a:lnSpc>
                <a:spcPct val="100000"/>
              </a:lnSpc>
              <a:spcBef>
                <a:spcPts val="0"/>
              </a:spcBef>
              <a:spcAft>
                <a:spcPts val="0"/>
              </a:spcAft>
              <a:buClrTx/>
              <a:buSzTx/>
              <a:buFontTx/>
              <a:buNone/>
              <a:tabLst/>
              <a:defRPr/>
            </a:pPr>
            <a:r>
              <a:rPr kumimoji="0" lang="en-US" sz="667" b="0" i="0" u="none" strike="noStrike" kern="300" cap="none" spc="67" normalizeH="0" baseline="0" noProof="0">
                <a:ln>
                  <a:noFill/>
                </a:ln>
                <a:solidFill>
                  <a:schemeClr val="accent5"/>
                </a:solidFill>
                <a:effectLst/>
                <a:uLnTx/>
                <a:uFillTx/>
                <a:latin typeface="Anova Light" panose="020B0403020203020204" pitchFamily="34" charset="0"/>
                <a:ea typeface="Anova Bold" panose="020B0703020203020204" pitchFamily="34" charset="0"/>
                <a:cs typeface="Anova Light" panose="020B0403020203020204" pitchFamily="34" charset="0"/>
              </a:rPr>
              <a:t>Copyright © SAS Institute Inc. All rights reserved.</a:t>
            </a:r>
          </a:p>
        </p:txBody>
      </p:sp>
    </p:spTree>
    <p:custDataLst>
      <p:tags r:id="rId1"/>
    </p:custDataLst>
    <p:extLst>
      <p:ext uri="{BB962C8B-B14F-4D97-AF65-F5344CB8AC3E}">
        <p14:creationId xmlns:p14="http://schemas.microsoft.com/office/powerpoint/2010/main" val="1302469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a14="http://schemas.microsoft.com/office/drawing/2010/main" xmlns:asvg="http://schemas.microsoft.com/office/drawing/2016/SVG/main"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dirty="0">
                <a:solidFill>
                  <a:srgbClr val="04304B"/>
                </a:solidFill>
                <a:latin typeface="Avenir Next W1G" panose="020B0503020202020204" pitchFamily="34" charset="0"/>
              </a:rPr>
              <a:t>Copyright © SAS Institute Inc. All rights reserved.</a:t>
            </a:r>
          </a:p>
        </p:txBody>
      </p:sp>
      <p:sp>
        <p:nvSpPr>
          <p:cNvPr id="6" name="Title 1">
            <a:extLst>
              <a:ext uri="{FF2B5EF4-FFF2-40B4-BE49-F238E27FC236}">
                <a16:creationId xmlns:a16="http://schemas.microsoft.com/office/drawing/2014/main" id="{98CF5064-5CB9-C678-368F-B5076FA7556D}"/>
              </a:ext>
            </a:extLst>
          </p:cNvPr>
          <p:cNvSpPr>
            <a:spLocks noGrp="1"/>
          </p:cNvSpPr>
          <p:nvPr>
            <p:ph type="title" hasCustomPrompt="1"/>
          </p:nvPr>
        </p:nvSpPr>
        <p:spPr>
          <a:xfrm>
            <a:off x="2150364" y="301354"/>
            <a:ext cx="7891272" cy="457200"/>
          </a:xfrm>
        </p:spPr>
        <p:txBody>
          <a:bodyPr anchor="ctr" anchorCtr="0">
            <a:noAutofit/>
          </a:bodyPr>
          <a:lstStyle>
            <a:lvl1pPr algn="ctr">
              <a:defRPr baseline="0">
                <a:solidFill>
                  <a:srgbClr val="04304B"/>
                </a:solidFill>
              </a:defRPr>
            </a:lvl1pPr>
          </a:lstStyle>
          <a:p>
            <a:r>
              <a:rPr lang="en-US" dirty="0"/>
              <a:t>Click to Edit Title</a:t>
            </a:r>
          </a:p>
        </p:txBody>
      </p:sp>
    </p:spTree>
    <p:extLst>
      <p:ext uri="{BB962C8B-B14F-4D97-AF65-F5344CB8AC3E}">
        <p14:creationId xmlns:p14="http://schemas.microsoft.com/office/powerpoint/2010/main" val="2547354274"/>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dirty="0"/>
              <a:t>Click to edit Master title style</a:t>
            </a:r>
          </a:p>
        </p:txBody>
      </p:sp>
      <p:sp>
        <p:nvSpPr>
          <p:cNvPr id="4" name="Footer Placeholder 3"/>
          <p:cNvSpPr>
            <a:spLocks noGrp="1"/>
          </p:cNvSpPr>
          <p:nvPr>
            <p:ph type="ftr" sz="quarter" idx="11"/>
          </p:nvPr>
        </p:nvSpPr>
        <p:spPr/>
        <p:txBody>
          <a:bodyPr/>
          <a:lstStyle/>
          <a:p>
            <a:r>
              <a:rPr lang="en-US" dirty="0">
                <a:solidFill>
                  <a:srgbClr val="04304B"/>
                </a:solidFill>
                <a:latin typeface="Avenir Next W1G" panose="020B0503020202020204" pitchFamily="34" charset="0"/>
              </a:rPr>
              <a:t>Copyright © SAS Institute Inc. All rights reserved.</a:t>
            </a:r>
          </a:p>
        </p:txBody>
      </p:sp>
    </p:spTree>
    <p:extLst>
      <p:ext uri="{BB962C8B-B14F-4D97-AF65-F5344CB8AC3E}">
        <p14:creationId xmlns:p14="http://schemas.microsoft.com/office/powerpoint/2010/main" val="218273220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p:cSld name="SAS - Title">
    <p:bg>
      <p:bgPr>
        <a:solidFill>
          <a:schemeClr val="bg2"/>
        </a:solidFill>
        <a:effectLst/>
      </p:bgPr>
    </p:bg>
    <p:spTree>
      <p:nvGrpSpPr>
        <p:cNvPr id="1" name=""/>
        <p:cNvGrpSpPr/>
        <p:nvPr/>
      </p:nvGrpSpPr>
      <p:grpSpPr>
        <a:xfrm>
          <a:off x="0" y="0"/>
          <a:ext cx="0" cy="0"/>
          <a:chOff x="0" y="0"/>
          <a:chExt cx="0" cy="0"/>
        </a:xfrm>
      </p:grpSpPr>
      <p:pic>
        <p:nvPicPr>
          <p:cNvPr id="6" name="Innovate Logo">
            <a:extLst>
              <a:ext uri="{FF2B5EF4-FFF2-40B4-BE49-F238E27FC236}">
                <a16:creationId xmlns:a16="http://schemas.microsoft.com/office/drawing/2014/main" id="{1F1FD6A3-53F9-5AA7-7099-CFD8CF29E43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156618" y="5562716"/>
            <a:ext cx="2573871" cy="615553"/>
          </a:xfrm>
          <a:prstGeom prst="rect">
            <a:avLst/>
          </a:prstGeom>
        </p:spPr>
      </p:pic>
      <p:sp>
        <p:nvSpPr>
          <p:cNvPr id="7" name="Title Placeholder 1">
            <a:extLst>
              <a:ext uri="{FF2B5EF4-FFF2-40B4-BE49-F238E27FC236}">
                <a16:creationId xmlns:a16="http://schemas.microsoft.com/office/drawing/2014/main" id="{0B679E91-B2F1-7013-ED34-D7763B653081}"/>
              </a:ext>
            </a:extLst>
          </p:cNvPr>
          <p:cNvSpPr>
            <a:spLocks noGrp="1"/>
          </p:cNvSpPr>
          <p:nvPr>
            <p:ph type="title" hasCustomPrompt="1"/>
          </p:nvPr>
        </p:nvSpPr>
        <p:spPr>
          <a:xfrm>
            <a:off x="834954" y="1890117"/>
            <a:ext cx="10518846" cy="923330"/>
          </a:xfrm>
          <a:prstGeom prst="rect">
            <a:avLst/>
          </a:prstGeom>
        </p:spPr>
        <p:txBody>
          <a:bodyPr vert="horz" wrap="square" lIns="0" tIns="0" rIns="0" bIns="182880" rtlCol="0" anchor="b" anchorCtr="0">
            <a:spAutoFit/>
          </a:bodyPr>
          <a:lstStyle>
            <a:lvl1pPr>
              <a:lnSpc>
                <a:spcPct val="100000"/>
              </a:lnSpc>
              <a:spcBef>
                <a:spcPts val="400"/>
              </a:spcBef>
              <a:defRPr sz="4800">
                <a:solidFill>
                  <a:schemeClr val="bg1"/>
                </a:solidFill>
              </a:defRPr>
            </a:lvl1pPr>
          </a:lstStyle>
          <a:p>
            <a:r>
              <a:rPr lang="en-US" dirty="0"/>
              <a:t>Click to Add Slideshow Title</a:t>
            </a:r>
          </a:p>
        </p:txBody>
      </p:sp>
      <p:sp>
        <p:nvSpPr>
          <p:cNvPr id="14" name="Text Placeholder 13">
            <a:extLst>
              <a:ext uri="{FF2B5EF4-FFF2-40B4-BE49-F238E27FC236}">
                <a16:creationId xmlns:a16="http://schemas.microsoft.com/office/drawing/2014/main" id="{2A390F57-72E5-BAC5-624C-175BE96B8516}"/>
              </a:ext>
            </a:extLst>
          </p:cNvPr>
          <p:cNvSpPr>
            <a:spLocks noGrp="1"/>
          </p:cNvSpPr>
          <p:nvPr>
            <p:ph type="body" sz="quarter" idx="10" hasCustomPrompt="1"/>
          </p:nvPr>
        </p:nvSpPr>
        <p:spPr>
          <a:xfrm>
            <a:off x="834954" y="2813447"/>
            <a:ext cx="10518846" cy="615553"/>
          </a:xfrm>
        </p:spPr>
        <p:txBody>
          <a:bodyPr wrap="square">
            <a:noAutofit/>
          </a:bodyPr>
          <a:lstStyle>
            <a:lvl1pPr marL="0" indent="0">
              <a:lnSpc>
                <a:spcPct val="100000"/>
              </a:lnSpc>
              <a:spcBef>
                <a:spcPts val="400"/>
              </a:spcBef>
              <a:buNone/>
              <a:defRPr sz="3200">
                <a:solidFill>
                  <a:schemeClr val="accent3"/>
                </a:solidFill>
              </a:defRPr>
            </a:lvl1pPr>
            <a:lvl2pPr marL="243852" indent="0">
              <a:buNone/>
              <a:defRPr>
                <a:solidFill>
                  <a:schemeClr val="accent3"/>
                </a:solidFill>
              </a:defRPr>
            </a:lvl2pPr>
            <a:lvl3pPr marL="487704" indent="0">
              <a:buNone/>
              <a:defRPr>
                <a:solidFill>
                  <a:schemeClr val="accent3"/>
                </a:solidFill>
              </a:defRPr>
            </a:lvl3pPr>
            <a:lvl4pPr marL="1371669" indent="0">
              <a:buNone/>
              <a:defRPr>
                <a:solidFill>
                  <a:schemeClr val="accent3"/>
                </a:solidFill>
              </a:defRPr>
            </a:lvl4pPr>
            <a:lvl5pPr marL="1828891" indent="0">
              <a:buNone/>
              <a:defRPr>
                <a:solidFill>
                  <a:schemeClr val="accent3"/>
                </a:solidFill>
              </a:defRPr>
            </a:lvl5pPr>
          </a:lstStyle>
          <a:p>
            <a:pPr lvl="0"/>
            <a:r>
              <a:rPr lang="en-US" dirty="0"/>
              <a:t>Click to Add Slideshow Subtitle</a:t>
            </a:r>
          </a:p>
        </p:txBody>
      </p:sp>
      <p:sp>
        <p:nvSpPr>
          <p:cNvPr id="16" name="Text Placeholder 15">
            <a:extLst>
              <a:ext uri="{FF2B5EF4-FFF2-40B4-BE49-F238E27FC236}">
                <a16:creationId xmlns:a16="http://schemas.microsoft.com/office/drawing/2014/main" id="{30273A50-3E84-0E24-0D4A-64F939D590FA}"/>
              </a:ext>
            </a:extLst>
          </p:cNvPr>
          <p:cNvSpPr>
            <a:spLocks noGrp="1"/>
          </p:cNvSpPr>
          <p:nvPr>
            <p:ph type="body" sz="quarter" idx="11" hasCustomPrompt="1"/>
          </p:nvPr>
        </p:nvSpPr>
        <p:spPr>
          <a:xfrm>
            <a:off x="834955" y="5517985"/>
            <a:ext cx="8082481" cy="705015"/>
          </a:xfrm>
        </p:spPr>
        <p:txBody>
          <a:bodyPr wrap="square" anchor="ctr" anchorCtr="0">
            <a:noAutofit/>
          </a:bodyPr>
          <a:lstStyle>
            <a:lvl1pPr marL="0" indent="0">
              <a:lnSpc>
                <a:spcPct val="100000"/>
              </a:lnSpc>
              <a:spcBef>
                <a:spcPts val="400"/>
              </a:spcBef>
              <a:buNone/>
              <a:defRPr sz="1867">
                <a:solidFill>
                  <a:schemeClr val="accent3"/>
                </a:solidFill>
              </a:defRPr>
            </a:lvl1pPr>
            <a:lvl2pPr marL="243852" indent="0">
              <a:buNone/>
              <a:defRPr sz="1467">
                <a:solidFill>
                  <a:schemeClr val="accent3"/>
                </a:solidFill>
              </a:defRPr>
            </a:lvl2pPr>
            <a:lvl3pPr marL="487704" indent="0">
              <a:buNone/>
              <a:defRPr sz="1400">
                <a:solidFill>
                  <a:schemeClr val="accent3"/>
                </a:solidFill>
              </a:defRPr>
            </a:lvl3pPr>
            <a:lvl4pPr marL="1371669" indent="0">
              <a:buNone/>
              <a:defRPr sz="1333">
                <a:solidFill>
                  <a:schemeClr val="accent3"/>
                </a:solidFill>
              </a:defRPr>
            </a:lvl4pPr>
            <a:lvl5pPr marL="1828891" indent="0">
              <a:buNone/>
              <a:defRPr sz="1333">
                <a:solidFill>
                  <a:schemeClr val="accent3"/>
                </a:solidFill>
              </a:defRPr>
            </a:lvl5pPr>
          </a:lstStyle>
          <a:p>
            <a:pPr lvl="0"/>
            <a:r>
              <a:rPr lang="en-US" dirty="0"/>
              <a:t>Click to Add Presenter Info</a:t>
            </a:r>
          </a:p>
        </p:txBody>
      </p:sp>
      <p:sp>
        <p:nvSpPr>
          <p:cNvPr id="2" name="TextBox 4">
            <a:extLst>
              <a:ext uri="{FF2B5EF4-FFF2-40B4-BE49-F238E27FC236}">
                <a16:creationId xmlns:a16="http://schemas.microsoft.com/office/drawing/2014/main" id="{02810261-653A-EE01-B432-69C750290EFB}"/>
              </a:ext>
            </a:extLst>
          </p:cNvPr>
          <p:cNvSpPr txBox="1"/>
          <p:nvPr/>
        </p:nvSpPr>
        <p:spPr>
          <a:xfrm>
            <a:off x="834955" y="6539393"/>
            <a:ext cx="3352800" cy="194990"/>
          </a:xfrm>
          <a:prstGeom prst="rect">
            <a:avLst/>
          </a:prstGeom>
          <a:noFill/>
        </p:spPr>
        <p:txBody>
          <a:bodyPr wrap="square" lIns="0" anchor="b" anchorCtr="0">
            <a:spAutoFit/>
          </a:bodyPr>
          <a:lstStyle/>
          <a:p>
            <a:pPr marL="0" marR="0" lvl="0" indent="0" algn="l" defTabSz="365769" rtl="0" eaLnBrk="0" fontAlgn="auto" latinLnBrk="0" hangingPunct="0">
              <a:lnSpc>
                <a:spcPct val="100000"/>
              </a:lnSpc>
              <a:spcBef>
                <a:spcPts val="0"/>
              </a:spcBef>
              <a:spcAft>
                <a:spcPts val="0"/>
              </a:spcAft>
              <a:buClrTx/>
              <a:buSzTx/>
              <a:buFontTx/>
              <a:buNone/>
              <a:tabLst/>
              <a:defRPr/>
            </a:pPr>
            <a:r>
              <a:rPr kumimoji="0" lang="en-US" sz="667" b="0" i="0" u="none" strike="noStrike" kern="300" cap="none" spc="67" normalizeH="0" baseline="0" noProof="0">
                <a:ln>
                  <a:noFill/>
                </a:ln>
                <a:solidFill>
                  <a:schemeClr val="accent3"/>
                </a:solidFill>
                <a:effectLst/>
                <a:uLnTx/>
                <a:uFillTx/>
                <a:latin typeface="Anova Light" panose="020B0403020203020204" pitchFamily="34" charset="0"/>
                <a:ea typeface="Anova Bold" panose="020B0703020203020204" pitchFamily="34" charset="0"/>
                <a:cs typeface="Anova Light" panose="020B0403020203020204" pitchFamily="34" charset="0"/>
              </a:rPr>
              <a:t>Copyright © SAS Institute Inc. All rights reserved.</a:t>
            </a:r>
          </a:p>
        </p:txBody>
      </p:sp>
    </p:spTree>
    <p:custDataLst>
      <p:tags r:id="rId1"/>
    </p:custDataLst>
    <p:extLst>
      <p:ext uri="{BB962C8B-B14F-4D97-AF65-F5344CB8AC3E}">
        <p14:creationId xmlns:p14="http://schemas.microsoft.com/office/powerpoint/2010/main" val="1073774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extLst>
    <p:ext uri="{DCECCB84-F9BA-43D5-87BE-67443E8EF086}">
      <p15:sldGuideLst xmlns:p15="http://schemas.microsoft.com/office/powerpoint/2012/main">
        <p15:guide id="1" orient="horz" pos="3240">
          <p15:clr>
            <a:srgbClr val="FBAE40"/>
          </p15:clr>
        </p15:guide>
        <p15:guide id="2" pos="5760">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p:cSld name="SAS - Section">
    <p:bg>
      <p:bgPr>
        <a:solidFill>
          <a:schemeClr val="accent5"/>
        </a:solidFill>
        <a:effectLst/>
      </p:bgPr>
    </p:bg>
    <p:spTree>
      <p:nvGrpSpPr>
        <p:cNvPr id="1" name=""/>
        <p:cNvGrpSpPr/>
        <p:nvPr/>
      </p:nvGrpSpPr>
      <p:grpSpPr>
        <a:xfrm>
          <a:off x="0" y="0"/>
          <a:ext cx="0" cy="0"/>
          <a:chOff x="0" y="0"/>
          <a:chExt cx="0" cy="0"/>
        </a:xfrm>
      </p:grpSpPr>
      <p:pic>
        <p:nvPicPr>
          <p:cNvPr id="4" name="Innovate Logo">
            <a:extLst>
              <a:ext uri="{FF2B5EF4-FFF2-40B4-BE49-F238E27FC236}">
                <a16:creationId xmlns:a16="http://schemas.microsoft.com/office/drawing/2014/main" id="{37AFF370-EC9A-5E9C-03B1-81DCD4DC7F6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659333" y="6341414"/>
            <a:ext cx="1299980" cy="310896"/>
          </a:xfrm>
          <a:prstGeom prst="rect">
            <a:avLst/>
          </a:prstGeom>
        </p:spPr>
      </p:pic>
      <p:sp>
        <p:nvSpPr>
          <p:cNvPr id="7" name="Title Placeholder 1">
            <a:extLst>
              <a:ext uri="{FF2B5EF4-FFF2-40B4-BE49-F238E27FC236}">
                <a16:creationId xmlns:a16="http://schemas.microsoft.com/office/drawing/2014/main" id="{0B679E91-B2F1-7013-ED34-D7763B653081}"/>
              </a:ext>
            </a:extLst>
          </p:cNvPr>
          <p:cNvSpPr>
            <a:spLocks noGrp="1"/>
          </p:cNvSpPr>
          <p:nvPr>
            <p:ph type="title" hasCustomPrompt="1"/>
          </p:nvPr>
        </p:nvSpPr>
        <p:spPr>
          <a:xfrm>
            <a:off x="834955" y="2505670"/>
            <a:ext cx="8082481" cy="923330"/>
          </a:xfrm>
          <a:prstGeom prst="rect">
            <a:avLst/>
          </a:prstGeom>
        </p:spPr>
        <p:txBody>
          <a:bodyPr vert="horz" wrap="square" lIns="0" tIns="0" rIns="0" bIns="182880" rtlCol="0" anchor="b" anchorCtr="0">
            <a:spAutoFit/>
          </a:bodyPr>
          <a:lstStyle>
            <a:lvl1pPr>
              <a:lnSpc>
                <a:spcPct val="100000"/>
              </a:lnSpc>
              <a:spcBef>
                <a:spcPts val="400"/>
              </a:spcBef>
              <a:defRPr sz="4800">
                <a:solidFill>
                  <a:schemeClr val="bg1"/>
                </a:solidFill>
              </a:defRPr>
            </a:lvl1pPr>
          </a:lstStyle>
          <a:p>
            <a:r>
              <a:rPr lang="en-US" dirty="0"/>
              <a:t>Click to Add Section Title</a:t>
            </a:r>
          </a:p>
        </p:txBody>
      </p:sp>
      <p:sp>
        <p:nvSpPr>
          <p:cNvPr id="14" name="Text Placeholder 13">
            <a:extLst>
              <a:ext uri="{FF2B5EF4-FFF2-40B4-BE49-F238E27FC236}">
                <a16:creationId xmlns:a16="http://schemas.microsoft.com/office/drawing/2014/main" id="{2A390F57-72E5-BAC5-624C-175BE96B8516}"/>
              </a:ext>
            </a:extLst>
          </p:cNvPr>
          <p:cNvSpPr>
            <a:spLocks noGrp="1"/>
          </p:cNvSpPr>
          <p:nvPr>
            <p:ph type="body" sz="quarter" idx="10" hasCustomPrompt="1"/>
          </p:nvPr>
        </p:nvSpPr>
        <p:spPr>
          <a:xfrm>
            <a:off x="834955" y="3561836"/>
            <a:ext cx="8082481" cy="615553"/>
          </a:xfrm>
        </p:spPr>
        <p:txBody>
          <a:bodyPr wrap="square" anchor="t" anchorCtr="0">
            <a:noAutofit/>
          </a:bodyPr>
          <a:lstStyle>
            <a:lvl1pPr marL="0" indent="0">
              <a:lnSpc>
                <a:spcPct val="100000"/>
              </a:lnSpc>
              <a:spcBef>
                <a:spcPts val="400"/>
              </a:spcBef>
              <a:buNone/>
              <a:defRPr sz="3200">
                <a:solidFill>
                  <a:schemeClr val="bg1"/>
                </a:solidFill>
              </a:defRPr>
            </a:lvl1pPr>
            <a:lvl2pPr marL="243852" indent="0">
              <a:buNone/>
              <a:defRPr>
                <a:solidFill>
                  <a:schemeClr val="accent3"/>
                </a:solidFill>
              </a:defRPr>
            </a:lvl2pPr>
            <a:lvl3pPr marL="487704" indent="0">
              <a:buNone/>
              <a:defRPr>
                <a:solidFill>
                  <a:schemeClr val="accent3"/>
                </a:solidFill>
              </a:defRPr>
            </a:lvl3pPr>
            <a:lvl4pPr marL="1371669" indent="0">
              <a:buNone/>
              <a:defRPr>
                <a:solidFill>
                  <a:schemeClr val="accent3"/>
                </a:solidFill>
              </a:defRPr>
            </a:lvl4pPr>
            <a:lvl5pPr marL="1828891" indent="0">
              <a:buNone/>
              <a:defRPr>
                <a:solidFill>
                  <a:schemeClr val="accent3"/>
                </a:solidFill>
              </a:defRPr>
            </a:lvl5pPr>
          </a:lstStyle>
          <a:p>
            <a:pPr lvl="0"/>
            <a:r>
              <a:rPr lang="en-US" dirty="0"/>
              <a:t>Click to Add Section Subtitle</a:t>
            </a:r>
          </a:p>
        </p:txBody>
      </p:sp>
      <p:sp>
        <p:nvSpPr>
          <p:cNvPr id="2" name="TextBox 4">
            <a:extLst>
              <a:ext uri="{FF2B5EF4-FFF2-40B4-BE49-F238E27FC236}">
                <a16:creationId xmlns:a16="http://schemas.microsoft.com/office/drawing/2014/main" id="{1B899AFF-417D-CB6A-E972-C7C16C9864FF}"/>
              </a:ext>
            </a:extLst>
          </p:cNvPr>
          <p:cNvSpPr txBox="1"/>
          <p:nvPr/>
        </p:nvSpPr>
        <p:spPr>
          <a:xfrm>
            <a:off x="834955" y="6539393"/>
            <a:ext cx="3352800" cy="194990"/>
          </a:xfrm>
          <a:prstGeom prst="rect">
            <a:avLst/>
          </a:prstGeom>
          <a:noFill/>
        </p:spPr>
        <p:txBody>
          <a:bodyPr wrap="square" lIns="0" anchor="b" anchorCtr="0">
            <a:spAutoFit/>
          </a:bodyPr>
          <a:lstStyle/>
          <a:p>
            <a:pPr marL="0" marR="0" lvl="0" indent="0" algn="l" defTabSz="365769" rtl="0" eaLnBrk="0" fontAlgn="auto" latinLnBrk="0" hangingPunct="0">
              <a:lnSpc>
                <a:spcPct val="100000"/>
              </a:lnSpc>
              <a:spcBef>
                <a:spcPts val="0"/>
              </a:spcBef>
              <a:spcAft>
                <a:spcPts val="0"/>
              </a:spcAft>
              <a:buClrTx/>
              <a:buSzTx/>
              <a:buFontTx/>
              <a:buNone/>
              <a:tabLst/>
              <a:defRPr/>
            </a:pPr>
            <a:r>
              <a:rPr kumimoji="0" lang="en-US" sz="667" b="0" i="0" u="none" strike="noStrike" kern="300" cap="none" spc="67" normalizeH="0" baseline="0" noProof="0">
                <a:ln>
                  <a:noFill/>
                </a:ln>
                <a:solidFill>
                  <a:schemeClr val="accent5">
                    <a:lumMod val="20000"/>
                    <a:lumOff val="80000"/>
                  </a:schemeClr>
                </a:solidFill>
                <a:effectLst/>
                <a:uLnTx/>
                <a:uFillTx/>
                <a:latin typeface="Anova Light" panose="020B0403020203020204" pitchFamily="34" charset="0"/>
                <a:ea typeface="Anova Bold" panose="020B0703020203020204" pitchFamily="34" charset="0"/>
                <a:cs typeface="Anova Light" panose="020B0403020203020204" pitchFamily="34" charset="0"/>
              </a:rPr>
              <a:t>Copyright © SAS Institute Inc. All rights reserved.</a:t>
            </a:r>
          </a:p>
        </p:txBody>
      </p:sp>
    </p:spTree>
    <p:custDataLst>
      <p:tags r:id="rId1"/>
    </p:custDataLst>
    <p:extLst>
      <p:ext uri="{BB962C8B-B14F-4D97-AF65-F5344CB8AC3E}">
        <p14:creationId xmlns:p14="http://schemas.microsoft.com/office/powerpoint/2010/main" val="36805424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svg="http://schemas.microsoft.com/office/drawing/2016/SVG/main" xmlns:a14="http://schemas.microsoft.com/office/drawing/2010/main" xmlns:a16="http://schemas.microsoft.com/office/drawing/2014/main">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SAS - Title Only">
    <p:spTree>
      <p:nvGrpSpPr>
        <p:cNvPr id="1" name=""/>
        <p:cNvGrpSpPr/>
        <p:nvPr/>
      </p:nvGrpSpPr>
      <p:grpSpPr>
        <a:xfrm>
          <a:off x="0" y="0"/>
          <a:ext cx="0" cy="0"/>
          <a:chOff x="0" y="0"/>
          <a:chExt cx="0" cy="0"/>
        </a:xfrm>
      </p:grpSpPr>
      <p:sp>
        <p:nvSpPr>
          <p:cNvPr id="12" name="Title Placeholder 1">
            <a:extLst>
              <a:ext uri="{FF2B5EF4-FFF2-40B4-BE49-F238E27FC236}">
                <a16:creationId xmlns:a16="http://schemas.microsoft.com/office/drawing/2014/main" id="{6F060396-EEE3-A20F-EF3B-666AF65526C8}"/>
              </a:ext>
            </a:extLst>
          </p:cNvPr>
          <p:cNvSpPr>
            <a:spLocks noGrp="1"/>
          </p:cNvSpPr>
          <p:nvPr>
            <p:ph type="title" hasCustomPrompt="1"/>
          </p:nvPr>
        </p:nvSpPr>
        <p:spPr>
          <a:xfrm>
            <a:off x="838200" y="473536"/>
            <a:ext cx="10515600" cy="517064"/>
          </a:xfrm>
          <a:prstGeom prst="rect">
            <a:avLst/>
          </a:prstGeom>
        </p:spPr>
        <p:txBody>
          <a:bodyPr vert="horz" lIns="0" tIns="0" rIns="0" bIns="0" rtlCol="0" anchor="ctr">
            <a:spAutoFit/>
          </a:bodyPr>
          <a:lstStyle/>
          <a:p>
            <a:r>
              <a:rPr lang="en-US" dirty="0"/>
              <a:t>Click to Add Slide Title</a:t>
            </a:r>
          </a:p>
        </p:txBody>
      </p:sp>
    </p:spTree>
    <p:custDataLst>
      <p:tags r:id="rId1"/>
    </p:custDataLst>
    <p:extLst>
      <p:ext uri="{BB962C8B-B14F-4D97-AF65-F5344CB8AC3E}">
        <p14:creationId xmlns:p14="http://schemas.microsoft.com/office/powerpoint/2010/main" val="2128052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SAS - Title &amp; Subtitl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ormAutofit/>
          </a:bodyPr>
          <a:lstStyle>
            <a:lvl1pPr algn="l">
              <a:defRPr>
                <a:solidFill>
                  <a:schemeClr val="accent5"/>
                </a:solidFill>
              </a:defRPr>
            </a:lvl1pPr>
          </a:lstStyle>
          <a:p>
            <a:r>
              <a:rPr lang="en-US" dirty="0"/>
              <a:t>Click to Add Slide Title</a:t>
            </a:r>
          </a:p>
        </p:txBody>
      </p:sp>
      <p:sp>
        <p:nvSpPr>
          <p:cNvPr id="5" name="Text Placeholder 4">
            <a:extLst>
              <a:ext uri="{FF2B5EF4-FFF2-40B4-BE49-F238E27FC236}">
                <a16:creationId xmlns:a16="http://schemas.microsoft.com/office/drawing/2014/main" id="{0040EF35-062A-4CF7-B99A-D6EF688F370B}"/>
              </a:ext>
            </a:extLst>
          </p:cNvPr>
          <p:cNvSpPr>
            <a:spLocks noGrp="1"/>
          </p:cNvSpPr>
          <p:nvPr>
            <p:ph type="body" sz="quarter" idx="10" hasCustomPrompt="1"/>
          </p:nvPr>
        </p:nvSpPr>
        <p:spPr>
          <a:xfrm>
            <a:off x="838200" y="1041400"/>
            <a:ext cx="10515600" cy="366255"/>
          </a:xfrm>
          <a:prstGeom prst="rect">
            <a:avLst/>
          </a:prstGeom>
        </p:spPr>
        <p:txBody>
          <a:bodyPr anchor="t">
            <a:normAutofit/>
          </a:bodyPr>
          <a:lstStyle>
            <a:lvl1pPr marL="0" indent="0" algn="l">
              <a:buNone/>
              <a:defRPr>
                <a:solidFill>
                  <a:schemeClr val="bg2"/>
                </a:solidFill>
              </a:defRPr>
            </a:lvl1pPr>
            <a:lvl2pPr marL="243852" indent="0">
              <a:buNone/>
              <a:defRPr/>
            </a:lvl2pPr>
            <a:lvl3pPr marL="487704" indent="0">
              <a:buNone/>
              <a:defRPr/>
            </a:lvl3pPr>
            <a:lvl4pPr marL="1371669" indent="0">
              <a:buNone/>
              <a:defRPr/>
            </a:lvl4pPr>
            <a:lvl5pPr marL="1828891" indent="0">
              <a:buNone/>
              <a:defRPr/>
            </a:lvl5pPr>
          </a:lstStyle>
          <a:p>
            <a:pPr lvl="0"/>
            <a:r>
              <a:rPr lang="en-US" dirty="0"/>
              <a:t>Click to Add Subtitle</a:t>
            </a:r>
          </a:p>
        </p:txBody>
      </p:sp>
    </p:spTree>
    <p:custDataLst>
      <p:tags r:id="rId1"/>
    </p:custDataLst>
    <p:extLst>
      <p:ext uri="{BB962C8B-B14F-4D97-AF65-F5344CB8AC3E}">
        <p14:creationId xmlns:p14="http://schemas.microsoft.com/office/powerpoint/2010/main" val="2987968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AS - Comparis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ormAutofit/>
          </a:bodyPr>
          <a:lstStyle>
            <a:lvl1pPr>
              <a:defRPr>
                <a:solidFill>
                  <a:schemeClr val="accent5"/>
                </a:solidFill>
              </a:defRPr>
            </a:lvl1pPr>
          </a:lstStyle>
          <a:p>
            <a:r>
              <a:rPr lang="en-US" dirty="0"/>
              <a:t>Click to Add Slide Title</a:t>
            </a:r>
          </a:p>
        </p:txBody>
      </p:sp>
      <p:sp>
        <p:nvSpPr>
          <p:cNvPr id="5" name="Text Placeholder 2">
            <a:extLst>
              <a:ext uri="{FF2B5EF4-FFF2-40B4-BE49-F238E27FC236}">
                <a16:creationId xmlns:a16="http://schemas.microsoft.com/office/drawing/2014/main" id="{B37A3D09-8DDB-0D78-49A3-63D553286BAA}"/>
              </a:ext>
            </a:extLst>
          </p:cNvPr>
          <p:cNvSpPr>
            <a:spLocks noGrp="1"/>
          </p:cNvSpPr>
          <p:nvPr>
            <p:ph idx="1"/>
          </p:nvPr>
        </p:nvSpPr>
        <p:spPr>
          <a:xfrm>
            <a:off x="838199" y="1600201"/>
            <a:ext cx="5161231" cy="4576763"/>
          </a:xfrm>
          <a:prstGeom prst="rect">
            <a:avLst/>
          </a:prstGeom>
        </p:spPr>
        <p:txBody>
          <a:bodyPr vert="horz" lIns="0" tIns="0" rIns="0" bIns="0" rtlCol="0">
            <a:normAutofit/>
          </a:bodyPr>
          <a:lstStyle>
            <a:lvl1pPr>
              <a:defRPr sz="2400"/>
            </a:lvl1pPr>
            <a:lvl2pPr>
              <a:defRPr sz="1867">
                <a:latin typeface="+mn-lt"/>
              </a:defRPr>
            </a:lvl2pPr>
            <a:lvl3pPr>
              <a:defRPr sz="1600">
                <a:latin typeface="+mn-lt"/>
              </a:defRPr>
            </a:lvl3pPr>
          </a:lstStyle>
          <a:p>
            <a:pPr lvl="0"/>
            <a:r>
              <a:rPr lang="en-US"/>
              <a:t>Click to edit Master text styles</a:t>
            </a:r>
          </a:p>
          <a:p>
            <a:pPr lvl="1"/>
            <a:r>
              <a:rPr lang="en-US"/>
              <a:t>Second level</a:t>
            </a:r>
          </a:p>
          <a:p>
            <a:pPr lvl="2"/>
            <a:r>
              <a:rPr lang="en-US"/>
              <a:t>Third level</a:t>
            </a:r>
          </a:p>
        </p:txBody>
      </p:sp>
      <p:sp>
        <p:nvSpPr>
          <p:cNvPr id="7" name="Text Placeholder 2">
            <a:extLst>
              <a:ext uri="{FF2B5EF4-FFF2-40B4-BE49-F238E27FC236}">
                <a16:creationId xmlns:a16="http://schemas.microsoft.com/office/drawing/2014/main" id="{9EB0C531-8D77-DB91-D733-89B75593C437}"/>
              </a:ext>
            </a:extLst>
          </p:cNvPr>
          <p:cNvSpPr>
            <a:spLocks noGrp="1"/>
          </p:cNvSpPr>
          <p:nvPr>
            <p:ph idx="11"/>
          </p:nvPr>
        </p:nvSpPr>
        <p:spPr>
          <a:xfrm>
            <a:off x="6192571" y="1600201"/>
            <a:ext cx="5161232" cy="4576763"/>
          </a:xfrm>
          <a:prstGeom prst="rect">
            <a:avLst/>
          </a:prstGeom>
        </p:spPr>
        <p:txBody>
          <a:bodyPr vert="horz" lIns="0" tIns="0" rIns="0" bIns="0" rtlCol="0">
            <a:normAutofit/>
          </a:bodyPr>
          <a:lstStyle>
            <a:lvl1pPr>
              <a:defRPr sz="2400"/>
            </a:lvl1pPr>
            <a:lvl2pPr>
              <a:defRPr sz="1867">
                <a:latin typeface="+mn-lt"/>
              </a:defRPr>
            </a:lvl2pPr>
            <a:lvl3pPr>
              <a:defRPr sz="1600">
                <a:latin typeface="+mn-lt"/>
              </a:defRPr>
            </a:lvl3pPr>
          </a:lstStyle>
          <a:p>
            <a:pPr lvl="0"/>
            <a:r>
              <a:rPr lang="en-US"/>
              <a:t>Click to edit Master text styles</a:t>
            </a:r>
          </a:p>
          <a:p>
            <a:pPr lvl="1"/>
            <a:r>
              <a:rPr lang="en-US"/>
              <a:t>Second level</a:t>
            </a:r>
          </a:p>
          <a:p>
            <a:pPr lvl="2"/>
            <a:r>
              <a:rPr lang="en-US"/>
              <a:t>Third level</a:t>
            </a:r>
          </a:p>
        </p:txBody>
      </p:sp>
      <p:sp>
        <p:nvSpPr>
          <p:cNvPr id="9" name="Text Placeholder 4">
            <a:extLst>
              <a:ext uri="{FF2B5EF4-FFF2-40B4-BE49-F238E27FC236}">
                <a16:creationId xmlns:a16="http://schemas.microsoft.com/office/drawing/2014/main" id="{528E5A1D-0F7C-C89E-926C-359A1E6C4B96}"/>
              </a:ext>
            </a:extLst>
          </p:cNvPr>
          <p:cNvSpPr>
            <a:spLocks noGrp="1"/>
          </p:cNvSpPr>
          <p:nvPr>
            <p:ph type="body" sz="quarter" idx="10" hasCustomPrompt="1"/>
          </p:nvPr>
        </p:nvSpPr>
        <p:spPr>
          <a:xfrm>
            <a:off x="838200" y="1041400"/>
            <a:ext cx="10515600" cy="366255"/>
          </a:xfrm>
          <a:prstGeom prst="rect">
            <a:avLst/>
          </a:prstGeom>
        </p:spPr>
        <p:txBody>
          <a:bodyPr anchor="t">
            <a:normAutofit/>
          </a:bodyPr>
          <a:lstStyle>
            <a:lvl1pPr marL="0" indent="0" algn="l">
              <a:buNone/>
              <a:defRPr>
                <a:solidFill>
                  <a:schemeClr val="bg2"/>
                </a:solidFill>
              </a:defRPr>
            </a:lvl1pPr>
            <a:lvl2pPr marL="243852" indent="0">
              <a:buNone/>
              <a:defRPr/>
            </a:lvl2pPr>
            <a:lvl3pPr marL="487704" indent="0">
              <a:buNone/>
              <a:defRPr/>
            </a:lvl3pPr>
            <a:lvl4pPr marL="1371669" indent="0">
              <a:buNone/>
              <a:defRPr/>
            </a:lvl4pPr>
            <a:lvl5pPr marL="1828891" indent="0">
              <a:buNone/>
              <a:defRPr/>
            </a:lvl5pPr>
          </a:lstStyle>
          <a:p>
            <a:pPr lvl="0"/>
            <a:r>
              <a:rPr lang="en-US" dirty="0"/>
              <a:t>Click to Add Subtitle</a:t>
            </a:r>
          </a:p>
        </p:txBody>
      </p:sp>
    </p:spTree>
    <p:custDataLst>
      <p:tags r:id="rId1"/>
    </p:custDataLst>
    <p:extLst>
      <p:ext uri="{BB962C8B-B14F-4D97-AF65-F5344CB8AC3E}">
        <p14:creationId xmlns:p14="http://schemas.microsoft.com/office/powerpoint/2010/main" val="1321057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SAS -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ormAutofit/>
          </a:bodyPr>
          <a:lstStyle>
            <a:lvl1pPr>
              <a:defRPr>
                <a:solidFill>
                  <a:schemeClr val="accent5"/>
                </a:solidFill>
              </a:defRPr>
            </a:lvl1pPr>
          </a:lstStyle>
          <a:p>
            <a:r>
              <a:rPr lang="en-US" dirty="0"/>
              <a:t>Click to Add Slide Title</a:t>
            </a:r>
          </a:p>
        </p:txBody>
      </p:sp>
      <p:sp>
        <p:nvSpPr>
          <p:cNvPr id="4" name="Text Placeholder 2">
            <a:extLst>
              <a:ext uri="{FF2B5EF4-FFF2-40B4-BE49-F238E27FC236}">
                <a16:creationId xmlns:a16="http://schemas.microsoft.com/office/drawing/2014/main" id="{94E85CBA-188F-58DF-65B2-BD90C57AB500}"/>
              </a:ext>
            </a:extLst>
          </p:cNvPr>
          <p:cNvSpPr>
            <a:spLocks noGrp="1"/>
          </p:cNvSpPr>
          <p:nvPr>
            <p:ph idx="1"/>
          </p:nvPr>
        </p:nvSpPr>
        <p:spPr>
          <a:xfrm>
            <a:off x="838200" y="1600200"/>
            <a:ext cx="10515600" cy="4576764"/>
          </a:xfrm>
          <a:prstGeom prst="rect">
            <a:avLst/>
          </a:prstGeom>
        </p:spPr>
        <p:txBody>
          <a:bodyPr vert="horz" lIns="0" tIns="0" rIns="0" bIns="0" rtlCol="0">
            <a:normAutofit/>
          </a:bodyPr>
          <a:lstStyle>
            <a:lvl1pPr>
              <a:defRPr sz="2400"/>
            </a:lvl1pPr>
            <a:lvl2pPr>
              <a:defRPr sz="1867"/>
            </a:lvl2pPr>
            <a:lvl3pPr>
              <a:defRPr sz="1600">
                <a:latin typeface="+mn-lt"/>
              </a:defRPr>
            </a:lvl3pPr>
          </a:lstStyle>
          <a:p>
            <a:pPr lvl="0"/>
            <a:r>
              <a:rPr lang="en-US"/>
              <a:t>Click to edit Master text styles</a:t>
            </a:r>
          </a:p>
          <a:p>
            <a:pPr lvl="1"/>
            <a:r>
              <a:rPr lang="en-US"/>
              <a:t>Second level</a:t>
            </a:r>
          </a:p>
          <a:p>
            <a:pPr lvl="2"/>
            <a:r>
              <a:rPr lang="en-US"/>
              <a:t>Third level</a:t>
            </a:r>
          </a:p>
        </p:txBody>
      </p:sp>
      <p:sp>
        <p:nvSpPr>
          <p:cNvPr id="8" name="Text Placeholder 4">
            <a:extLst>
              <a:ext uri="{FF2B5EF4-FFF2-40B4-BE49-F238E27FC236}">
                <a16:creationId xmlns:a16="http://schemas.microsoft.com/office/drawing/2014/main" id="{9A71ABFD-7D9E-8B81-8F10-AD3B259CD532}"/>
              </a:ext>
            </a:extLst>
          </p:cNvPr>
          <p:cNvSpPr>
            <a:spLocks noGrp="1"/>
          </p:cNvSpPr>
          <p:nvPr>
            <p:ph type="body" sz="quarter" idx="10" hasCustomPrompt="1"/>
          </p:nvPr>
        </p:nvSpPr>
        <p:spPr>
          <a:xfrm>
            <a:off x="838200" y="1041400"/>
            <a:ext cx="10515600" cy="366255"/>
          </a:xfrm>
          <a:prstGeom prst="rect">
            <a:avLst/>
          </a:prstGeom>
        </p:spPr>
        <p:txBody>
          <a:bodyPr anchor="t">
            <a:normAutofit/>
          </a:bodyPr>
          <a:lstStyle>
            <a:lvl1pPr marL="0" indent="0" algn="l">
              <a:buNone/>
              <a:defRPr>
                <a:solidFill>
                  <a:schemeClr val="bg2"/>
                </a:solidFill>
              </a:defRPr>
            </a:lvl1pPr>
            <a:lvl2pPr marL="243852" indent="0">
              <a:buNone/>
              <a:defRPr/>
            </a:lvl2pPr>
            <a:lvl3pPr marL="487704" indent="0">
              <a:buNone/>
              <a:defRPr/>
            </a:lvl3pPr>
            <a:lvl4pPr marL="1371669" indent="0">
              <a:buNone/>
              <a:defRPr/>
            </a:lvl4pPr>
            <a:lvl5pPr marL="1828891" indent="0">
              <a:buNone/>
              <a:defRPr/>
            </a:lvl5pPr>
          </a:lstStyle>
          <a:p>
            <a:pPr lvl="0"/>
            <a:r>
              <a:rPr lang="en-US" dirty="0"/>
              <a:t>Click to Add Subtitle</a:t>
            </a:r>
          </a:p>
        </p:txBody>
      </p:sp>
    </p:spTree>
    <p:custDataLst>
      <p:tags r:id="rId1"/>
    </p:custDataLst>
    <p:extLst>
      <p:ext uri="{BB962C8B-B14F-4D97-AF65-F5344CB8AC3E}">
        <p14:creationId xmlns:p14="http://schemas.microsoft.com/office/powerpoint/2010/main" val="1150308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SAS - Comparis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ormAutofit/>
          </a:bodyPr>
          <a:lstStyle>
            <a:lvl1pPr>
              <a:defRPr>
                <a:solidFill>
                  <a:schemeClr val="accent5"/>
                </a:solidFill>
              </a:defRPr>
            </a:lvl1pPr>
          </a:lstStyle>
          <a:p>
            <a:r>
              <a:rPr lang="en-US" dirty="0"/>
              <a:t>Click to Add Slide Title</a:t>
            </a:r>
          </a:p>
        </p:txBody>
      </p:sp>
      <p:sp>
        <p:nvSpPr>
          <p:cNvPr id="5" name="Text Placeholder 2">
            <a:extLst>
              <a:ext uri="{FF2B5EF4-FFF2-40B4-BE49-F238E27FC236}">
                <a16:creationId xmlns:a16="http://schemas.microsoft.com/office/drawing/2014/main" id="{B37A3D09-8DDB-0D78-49A3-63D553286BAA}"/>
              </a:ext>
            </a:extLst>
          </p:cNvPr>
          <p:cNvSpPr>
            <a:spLocks noGrp="1"/>
          </p:cNvSpPr>
          <p:nvPr>
            <p:ph idx="1"/>
          </p:nvPr>
        </p:nvSpPr>
        <p:spPr>
          <a:xfrm>
            <a:off x="838199" y="1600201"/>
            <a:ext cx="5161231" cy="4576763"/>
          </a:xfrm>
          <a:prstGeom prst="rect">
            <a:avLst/>
          </a:prstGeom>
        </p:spPr>
        <p:txBody>
          <a:bodyPr vert="horz" lIns="0" tIns="0" rIns="0" bIns="0" rtlCol="0">
            <a:normAutofit/>
          </a:bodyPr>
          <a:lstStyle>
            <a:lvl1pPr>
              <a:defRPr sz="2400"/>
            </a:lvl1pPr>
            <a:lvl2pPr>
              <a:defRPr sz="1867">
                <a:latin typeface="+mn-lt"/>
              </a:defRPr>
            </a:lvl2pPr>
            <a:lvl3pPr>
              <a:defRPr sz="1600">
                <a:latin typeface="+mn-lt"/>
              </a:defRPr>
            </a:lvl3pPr>
          </a:lstStyle>
          <a:p>
            <a:pPr lvl="0"/>
            <a:r>
              <a:rPr lang="en-US"/>
              <a:t>Click to edit Master text styles</a:t>
            </a:r>
          </a:p>
          <a:p>
            <a:pPr lvl="1"/>
            <a:r>
              <a:rPr lang="en-US"/>
              <a:t>Second level</a:t>
            </a:r>
          </a:p>
          <a:p>
            <a:pPr lvl="2"/>
            <a:r>
              <a:rPr lang="en-US"/>
              <a:t>Third level</a:t>
            </a:r>
          </a:p>
        </p:txBody>
      </p:sp>
      <p:sp>
        <p:nvSpPr>
          <p:cNvPr id="7" name="Text Placeholder 2">
            <a:extLst>
              <a:ext uri="{FF2B5EF4-FFF2-40B4-BE49-F238E27FC236}">
                <a16:creationId xmlns:a16="http://schemas.microsoft.com/office/drawing/2014/main" id="{9EB0C531-8D77-DB91-D733-89B75593C437}"/>
              </a:ext>
            </a:extLst>
          </p:cNvPr>
          <p:cNvSpPr>
            <a:spLocks noGrp="1"/>
          </p:cNvSpPr>
          <p:nvPr>
            <p:ph idx="11"/>
          </p:nvPr>
        </p:nvSpPr>
        <p:spPr>
          <a:xfrm>
            <a:off x="6192571" y="1600201"/>
            <a:ext cx="5161232" cy="4576763"/>
          </a:xfrm>
          <a:prstGeom prst="rect">
            <a:avLst/>
          </a:prstGeom>
        </p:spPr>
        <p:txBody>
          <a:bodyPr vert="horz" lIns="0" tIns="0" rIns="0" bIns="0" rtlCol="0">
            <a:normAutofit/>
          </a:bodyPr>
          <a:lstStyle>
            <a:lvl1pPr>
              <a:defRPr sz="2400"/>
            </a:lvl1pPr>
            <a:lvl2pPr>
              <a:defRPr sz="1867">
                <a:latin typeface="+mn-lt"/>
              </a:defRPr>
            </a:lvl2pPr>
            <a:lvl3pPr>
              <a:defRPr sz="1600">
                <a:latin typeface="+mn-lt"/>
              </a:defRPr>
            </a:lvl3pPr>
          </a:lstStyle>
          <a:p>
            <a:pPr lvl="0"/>
            <a:r>
              <a:rPr lang="en-US"/>
              <a:t>Click to edit Master text styles</a:t>
            </a:r>
          </a:p>
          <a:p>
            <a:pPr lvl="1"/>
            <a:r>
              <a:rPr lang="en-US"/>
              <a:t>Second level</a:t>
            </a:r>
          </a:p>
          <a:p>
            <a:pPr lvl="2"/>
            <a:r>
              <a:rPr lang="en-US"/>
              <a:t>Third level</a:t>
            </a:r>
          </a:p>
        </p:txBody>
      </p:sp>
      <p:sp>
        <p:nvSpPr>
          <p:cNvPr id="9" name="Text Placeholder 4">
            <a:extLst>
              <a:ext uri="{FF2B5EF4-FFF2-40B4-BE49-F238E27FC236}">
                <a16:creationId xmlns:a16="http://schemas.microsoft.com/office/drawing/2014/main" id="{528E5A1D-0F7C-C89E-926C-359A1E6C4B96}"/>
              </a:ext>
            </a:extLst>
          </p:cNvPr>
          <p:cNvSpPr>
            <a:spLocks noGrp="1"/>
          </p:cNvSpPr>
          <p:nvPr>
            <p:ph type="body" sz="quarter" idx="10" hasCustomPrompt="1"/>
          </p:nvPr>
        </p:nvSpPr>
        <p:spPr>
          <a:xfrm>
            <a:off x="838200" y="1041400"/>
            <a:ext cx="10515600" cy="366255"/>
          </a:xfrm>
          <a:prstGeom prst="rect">
            <a:avLst/>
          </a:prstGeom>
        </p:spPr>
        <p:txBody>
          <a:bodyPr anchor="t">
            <a:normAutofit/>
          </a:bodyPr>
          <a:lstStyle>
            <a:lvl1pPr marL="0" indent="0" algn="l">
              <a:buNone/>
              <a:defRPr>
                <a:solidFill>
                  <a:schemeClr val="bg2"/>
                </a:solidFill>
              </a:defRPr>
            </a:lvl1pPr>
            <a:lvl2pPr marL="243852" indent="0">
              <a:buNone/>
              <a:defRPr/>
            </a:lvl2pPr>
            <a:lvl3pPr marL="487704" indent="0">
              <a:buNone/>
              <a:defRPr/>
            </a:lvl3pPr>
            <a:lvl4pPr marL="1371669" indent="0">
              <a:buNone/>
              <a:defRPr/>
            </a:lvl4pPr>
            <a:lvl5pPr marL="1828891" indent="0">
              <a:buNone/>
              <a:defRPr/>
            </a:lvl5pPr>
          </a:lstStyle>
          <a:p>
            <a:pPr lvl="0"/>
            <a:r>
              <a:rPr lang="en-US" dirty="0"/>
              <a:t>Click to Add Subtitle</a:t>
            </a:r>
          </a:p>
        </p:txBody>
      </p:sp>
    </p:spTree>
    <p:custDataLst>
      <p:tags r:id="rId1"/>
    </p:custDataLst>
    <p:extLst>
      <p:ext uri="{BB962C8B-B14F-4D97-AF65-F5344CB8AC3E}">
        <p14:creationId xmlns:p14="http://schemas.microsoft.com/office/powerpoint/2010/main" val="10353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SAS - Title Only Right">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7932B69-D114-4F04-8825-FD80DE780B3F}"/>
              </a:ext>
            </a:extLst>
          </p:cNvPr>
          <p:cNvSpPr>
            <a:spLocks noGrp="1"/>
          </p:cNvSpPr>
          <p:nvPr>
            <p:ph type="title" hasCustomPrompt="1"/>
          </p:nvPr>
        </p:nvSpPr>
        <p:spPr>
          <a:xfrm>
            <a:off x="838200" y="2911937"/>
            <a:ext cx="2952184" cy="1034129"/>
          </a:xfrm>
          <a:prstGeom prst="rect">
            <a:avLst/>
          </a:prstGeom>
        </p:spPr>
        <p:txBody>
          <a:bodyPr vert="horz" wrap="square" lIns="0" tIns="0" rIns="0" bIns="0" rtlCol="0" anchor="ctr">
            <a:spAutoFit/>
          </a:bodyPr>
          <a:lstStyle/>
          <a:p>
            <a:r>
              <a:rPr lang="en-US" dirty="0"/>
              <a:t>Click to Add Slide Title</a:t>
            </a:r>
          </a:p>
        </p:txBody>
      </p:sp>
    </p:spTree>
    <p:custDataLst>
      <p:tags r:id="rId1"/>
    </p:custDataLst>
    <p:extLst>
      <p:ext uri="{BB962C8B-B14F-4D97-AF65-F5344CB8AC3E}">
        <p14:creationId xmlns:p14="http://schemas.microsoft.com/office/powerpoint/2010/main" val="39229795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SAS - Title &amp; Subtitle Right">
    <p:bg>
      <p:bgPr>
        <a:solidFill>
          <a:schemeClr val="bg1"/>
        </a:solidFill>
        <a:effectLst/>
      </p:bgPr>
    </p:bg>
    <p:spTree>
      <p:nvGrpSpPr>
        <p:cNvPr id="1" name=""/>
        <p:cNvGrpSpPr/>
        <p:nvPr/>
      </p:nvGrpSpPr>
      <p:grpSpPr>
        <a:xfrm>
          <a:off x="0" y="0"/>
          <a:ext cx="0" cy="0"/>
          <a:chOff x="0" y="0"/>
          <a:chExt cx="0" cy="0"/>
        </a:xfrm>
      </p:grpSpPr>
      <p:sp>
        <p:nvSpPr>
          <p:cNvPr id="2" name="Text Placeholder 4">
            <a:extLst>
              <a:ext uri="{FF2B5EF4-FFF2-40B4-BE49-F238E27FC236}">
                <a16:creationId xmlns:a16="http://schemas.microsoft.com/office/drawing/2014/main" id="{DCB0DC36-25B4-46CA-542D-A6308DDA0A46}"/>
              </a:ext>
            </a:extLst>
          </p:cNvPr>
          <p:cNvSpPr>
            <a:spLocks noGrp="1"/>
          </p:cNvSpPr>
          <p:nvPr>
            <p:ph type="body" sz="quarter" idx="10" hasCustomPrompt="1"/>
          </p:nvPr>
        </p:nvSpPr>
        <p:spPr>
          <a:xfrm>
            <a:off x="838200" y="3947330"/>
            <a:ext cx="3336233" cy="366255"/>
          </a:xfrm>
          <a:prstGeom prst="rect">
            <a:avLst/>
          </a:prstGeom>
        </p:spPr>
        <p:txBody>
          <a:bodyPr wrap="square" anchor="t">
            <a:noAutofit/>
          </a:bodyPr>
          <a:lstStyle>
            <a:lvl1pPr marL="0" indent="0" algn="l">
              <a:buNone/>
              <a:defRPr>
                <a:solidFill>
                  <a:schemeClr val="bg2"/>
                </a:solidFill>
              </a:defRPr>
            </a:lvl1pPr>
            <a:lvl2pPr marL="243852" indent="0">
              <a:buNone/>
              <a:defRPr/>
            </a:lvl2pPr>
            <a:lvl3pPr marL="487704" indent="0">
              <a:buNone/>
              <a:defRPr/>
            </a:lvl3pPr>
            <a:lvl4pPr marL="1371669" indent="0">
              <a:buNone/>
              <a:defRPr/>
            </a:lvl4pPr>
            <a:lvl5pPr marL="1828891" indent="0">
              <a:buNone/>
              <a:defRPr/>
            </a:lvl5pPr>
          </a:lstStyle>
          <a:p>
            <a:pPr lvl="0"/>
            <a:r>
              <a:rPr lang="en-US" dirty="0"/>
              <a:t>Click to Add Subtitle</a:t>
            </a:r>
          </a:p>
        </p:txBody>
      </p:sp>
      <p:sp>
        <p:nvSpPr>
          <p:cNvPr id="3" name="Title 2">
            <a:extLst>
              <a:ext uri="{FF2B5EF4-FFF2-40B4-BE49-F238E27FC236}">
                <a16:creationId xmlns:a16="http://schemas.microsoft.com/office/drawing/2014/main" id="{E84AF2B1-1A71-31A3-C679-D3E1148BD910}"/>
              </a:ext>
            </a:extLst>
          </p:cNvPr>
          <p:cNvSpPr>
            <a:spLocks noGrp="1"/>
          </p:cNvSpPr>
          <p:nvPr>
            <p:ph type="title" hasCustomPrompt="1"/>
          </p:nvPr>
        </p:nvSpPr>
        <p:spPr>
          <a:xfrm>
            <a:off x="834955" y="2768821"/>
            <a:ext cx="3334512" cy="1034386"/>
          </a:xfrm>
        </p:spPr>
        <p:txBody>
          <a:bodyPr vert="horz" wrap="square" lIns="0" tIns="0" rIns="0" bIns="0" rtlCol="0" anchor="b" anchorCtr="0">
            <a:spAutoFit/>
          </a:bodyPr>
          <a:lstStyle>
            <a:lvl1pPr>
              <a:defRPr lang="en-US"/>
            </a:lvl1pPr>
          </a:lstStyle>
          <a:p>
            <a:pPr marL="0" lvl="0">
              <a:lnSpc>
                <a:spcPct val="90000"/>
              </a:lnSpc>
              <a:spcBef>
                <a:spcPct val="0"/>
              </a:spcBef>
              <a:buNone/>
            </a:pPr>
            <a:r>
              <a:rPr lang="en-US" dirty="0"/>
              <a:t>Click to Add Slide Title</a:t>
            </a:r>
          </a:p>
        </p:txBody>
      </p:sp>
    </p:spTree>
    <p:custDataLst>
      <p:tags r:id="rId1"/>
    </p:custDataLst>
    <p:extLst>
      <p:ext uri="{BB962C8B-B14F-4D97-AF65-F5344CB8AC3E}">
        <p14:creationId xmlns:p14="http://schemas.microsoft.com/office/powerpoint/2010/main" val="33075096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p:cSld name="SAS - Closing">
    <p:bg>
      <p:bgPr>
        <a:solidFill>
          <a:schemeClr val="bg2"/>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0B679E91-B2F1-7013-ED34-D7763B653081}"/>
              </a:ext>
            </a:extLst>
          </p:cNvPr>
          <p:cNvSpPr>
            <a:spLocks noGrp="1"/>
          </p:cNvSpPr>
          <p:nvPr>
            <p:ph type="title" hasCustomPrompt="1"/>
          </p:nvPr>
        </p:nvSpPr>
        <p:spPr>
          <a:xfrm>
            <a:off x="834955" y="2598004"/>
            <a:ext cx="8708755" cy="1661993"/>
          </a:xfrm>
          <a:prstGeom prst="rect">
            <a:avLst/>
          </a:prstGeom>
        </p:spPr>
        <p:txBody>
          <a:bodyPr vert="horz" wrap="square" lIns="0" tIns="0" rIns="0" bIns="182880" rtlCol="0" anchor="ctr" anchorCtr="0">
            <a:spAutoFit/>
          </a:bodyPr>
          <a:lstStyle>
            <a:lvl1pPr>
              <a:lnSpc>
                <a:spcPct val="100000"/>
              </a:lnSpc>
              <a:spcBef>
                <a:spcPts val="400"/>
              </a:spcBef>
              <a:defRPr sz="4800">
                <a:solidFill>
                  <a:schemeClr val="bg1"/>
                </a:solidFill>
              </a:defRPr>
            </a:lvl1pPr>
          </a:lstStyle>
          <a:p>
            <a:r>
              <a:rPr lang="en-US" dirty="0"/>
              <a:t>Click to Add Slideshow Closing</a:t>
            </a:r>
          </a:p>
        </p:txBody>
      </p:sp>
      <p:sp>
        <p:nvSpPr>
          <p:cNvPr id="2" name="Text Placeholder 15">
            <a:extLst>
              <a:ext uri="{FF2B5EF4-FFF2-40B4-BE49-F238E27FC236}">
                <a16:creationId xmlns:a16="http://schemas.microsoft.com/office/drawing/2014/main" id="{514B8423-CFFD-1921-7480-8BEC78F05FFD}"/>
              </a:ext>
            </a:extLst>
          </p:cNvPr>
          <p:cNvSpPr>
            <a:spLocks noGrp="1"/>
          </p:cNvSpPr>
          <p:nvPr>
            <p:ph type="body" sz="quarter" idx="11" hasCustomPrompt="1"/>
          </p:nvPr>
        </p:nvSpPr>
        <p:spPr>
          <a:xfrm>
            <a:off x="834955" y="5517985"/>
            <a:ext cx="8082481" cy="705015"/>
          </a:xfrm>
        </p:spPr>
        <p:txBody>
          <a:bodyPr wrap="square" anchor="ctr" anchorCtr="0">
            <a:noAutofit/>
          </a:bodyPr>
          <a:lstStyle>
            <a:lvl1pPr marL="0" indent="0">
              <a:lnSpc>
                <a:spcPct val="100000"/>
              </a:lnSpc>
              <a:spcBef>
                <a:spcPts val="400"/>
              </a:spcBef>
              <a:buNone/>
              <a:defRPr sz="1867">
                <a:solidFill>
                  <a:schemeClr val="accent3"/>
                </a:solidFill>
              </a:defRPr>
            </a:lvl1pPr>
            <a:lvl2pPr marL="243852" indent="0">
              <a:buNone/>
              <a:defRPr sz="1467">
                <a:solidFill>
                  <a:schemeClr val="accent3"/>
                </a:solidFill>
              </a:defRPr>
            </a:lvl2pPr>
            <a:lvl3pPr marL="487704" indent="0">
              <a:buNone/>
              <a:defRPr sz="1400">
                <a:solidFill>
                  <a:schemeClr val="accent3"/>
                </a:solidFill>
              </a:defRPr>
            </a:lvl3pPr>
            <a:lvl4pPr marL="1371669" indent="0">
              <a:buNone/>
              <a:defRPr sz="1333">
                <a:solidFill>
                  <a:schemeClr val="accent3"/>
                </a:solidFill>
              </a:defRPr>
            </a:lvl4pPr>
            <a:lvl5pPr marL="1828891" indent="0">
              <a:buNone/>
              <a:defRPr sz="1333">
                <a:solidFill>
                  <a:schemeClr val="accent3"/>
                </a:solidFill>
              </a:defRPr>
            </a:lvl5pPr>
          </a:lstStyle>
          <a:p>
            <a:pPr lvl="0"/>
            <a:r>
              <a:rPr lang="en-US" dirty="0"/>
              <a:t>Click to add a website or email</a:t>
            </a:r>
          </a:p>
        </p:txBody>
      </p:sp>
      <p:pic>
        <p:nvPicPr>
          <p:cNvPr id="5" name="Picture 4">
            <a:extLst>
              <a:ext uri="{FF2B5EF4-FFF2-40B4-BE49-F238E27FC236}">
                <a16:creationId xmlns:a16="http://schemas.microsoft.com/office/drawing/2014/main" id="{9C32ACEC-8403-92F5-2666-332E6B71F89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156618" y="5562716"/>
            <a:ext cx="2573871" cy="615553"/>
          </a:xfrm>
          <a:prstGeom prst="rect">
            <a:avLst/>
          </a:prstGeom>
        </p:spPr>
      </p:pic>
      <p:sp>
        <p:nvSpPr>
          <p:cNvPr id="3" name="TextBox 4">
            <a:extLst>
              <a:ext uri="{FF2B5EF4-FFF2-40B4-BE49-F238E27FC236}">
                <a16:creationId xmlns:a16="http://schemas.microsoft.com/office/drawing/2014/main" id="{A17CA6F3-CED0-0E75-860D-A80C71FD6EF6}"/>
              </a:ext>
            </a:extLst>
          </p:cNvPr>
          <p:cNvSpPr txBox="1"/>
          <p:nvPr/>
        </p:nvSpPr>
        <p:spPr>
          <a:xfrm>
            <a:off x="834955" y="6539393"/>
            <a:ext cx="3352800" cy="194990"/>
          </a:xfrm>
          <a:prstGeom prst="rect">
            <a:avLst/>
          </a:prstGeom>
          <a:noFill/>
        </p:spPr>
        <p:txBody>
          <a:bodyPr wrap="square" lIns="0" anchor="b" anchorCtr="0">
            <a:spAutoFit/>
          </a:bodyPr>
          <a:lstStyle/>
          <a:p>
            <a:pPr marL="0" marR="0" lvl="0" indent="0" algn="l" defTabSz="365769" rtl="0" eaLnBrk="0" fontAlgn="auto" latinLnBrk="0" hangingPunct="0">
              <a:lnSpc>
                <a:spcPct val="100000"/>
              </a:lnSpc>
              <a:spcBef>
                <a:spcPts val="0"/>
              </a:spcBef>
              <a:spcAft>
                <a:spcPts val="0"/>
              </a:spcAft>
              <a:buClrTx/>
              <a:buSzTx/>
              <a:buFontTx/>
              <a:buNone/>
              <a:tabLst/>
              <a:defRPr/>
            </a:pPr>
            <a:r>
              <a:rPr kumimoji="0" lang="en-US" sz="667" b="0" i="0" u="none" strike="noStrike" kern="300" cap="none" spc="67" normalizeH="0" baseline="0" noProof="0">
                <a:ln>
                  <a:noFill/>
                </a:ln>
                <a:solidFill>
                  <a:schemeClr val="accent3"/>
                </a:solidFill>
                <a:effectLst/>
                <a:uLnTx/>
                <a:uFillTx/>
                <a:latin typeface="Anova Light" panose="020B0403020203020204" pitchFamily="34" charset="0"/>
                <a:ea typeface="Anova Bold" panose="020B0703020203020204" pitchFamily="34" charset="0"/>
                <a:cs typeface="Anova Light" panose="020B0403020203020204" pitchFamily="34" charset="0"/>
              </a:rPr>
              <a:t>Copyright © SAS Institute Inc. All rights reserved.</a:t>
            </a:r>
          </a:p>
        </p:txBody>
      </p:sp>
    </p:spTree>
    <p:custDataLst>
      <p:tags r:id="rId1"/>
    </p:custDataLst>
    <p:extLst>
      <p:ext uri="{BB962C8B-B14F-4D97-AF65-F5344CB8AC3E}">
        <p14:creationId xmlns:p14="http://schemas.microsoft.com/office/powerpoint/2010/main" val="2859227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type="blank" preserve="1">
  <p:cSld name="SAS - Blank - White">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1641703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p:cSld name="SAS - Video Only">
    <p:bg>
      <p:bgPr>
        <a:solidFill>
          <a:schemeClr val="tx1"/>
        </a:solidFill>
        <a:effectLst/>
      </p:bgPr>
    </p:bg>
    <p:spTree>
      <p:nvGrpSpPr>
        <p:cNvPr id="1" name=""/>
        <p:cNvGrpSpPr/>
        <p:nvPr/>
      </p:nvGrpSpPr>
      <p:grpSpPr>
        <a:xfrm>
          <a:off x="0" y="0"/>
          <a:ext cx="0" cy="0"/>
          <a:chOff x="0" y="0"/>
          <a:chExt cx="0" cy="0"/>
        </a:xfrm>
      </p:grpSpPr>
      <p:pic>
        <p:nvPicPr>
          <p:cNvPr id="4" name="Innovate Logo">
            <a:extLst>
              <a:ext uri="{FF2B5EF4-FFF2-40B4-BE49-F238E27FC236}">
                <a16:creationId xmlns:a16="http://schemas.microsoft.com/office/drawing/2014/main" id="{BE14233B-9F58-3CD1-93AC-01C8EE3D860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659333" y="6341414"/>
            <a:ext cx="1299980" cy="310896"/>
          </a:xfrm>
          <a:prstGeom prst="rect">
            <a:avLst/>
          </a:prstGeom>
        </p:spPr>
      </p:pic>
      <p:sp>
        <p:nvSpPr>
          <p:cNvPr id="3" name="TextBox 4">
            <a:extLst>
              <a:ext uri="{FF2B5EF4-FFF2-40B4-BE49-F238E27FC236}">
                <a16:creationId xmlns:a16="http://schemas.microsoft.com/office/drawing/2014/main" id="{8933B39C-4FA8-51E1-FFBA-E10C64563EDB}"/>
              </a:ext>
            </a:extLst>
          </p:cNvPr>
          <p:cNvSpPr txBox="1"/>
          <p:nvPr/>
        </p:nvSpPr>
        <p:spPr>
          <a:xfrm>
            <a:off x="834955" y="6539393"/>
            <a:ext cx="3352800" cy="194990"/>
          </a:xfrm>
          <a:prstGeom prst="rect">
            <a:avLst/>
          </a:prstGeom>
          <a:noFill/>
        </p:spPr>
        <p:txBody>
          <a:bodyPr wrap="square" lIns="0" anchor="b" anchorCtr="0">
            <a:spAutoFit/>
          </a:bodyPr>
          <a:lstStyle/>
          <a:p>
            <a:pPr marL="0" marR="0" lvl="0" indent="0" algn="l" defTabSz="365769" rtl="0" eaLnBrk="0" fontAlgn="auto" latinLnBrk="0" hangingPunct="0">
              <a:lnSpc>
                <a:spcPct val="100000"/>
              </a:lnSpc>
              <a:spcBef>
                <a:spcPts val="0"/>
              </a:spcBef>
              <a:spcAft>
                <a:spcPts val="0"/>
              </a:spcAft>
              <a:buClrTx/>
              <a:buSzTx/>
              <a:buFontTx/>
              <a:buNone/>
              <a:tabLst/>
              <a:defRPr/>
            </a:pPr>
            <a:r>
              <a:rPr kumimoji="0" lang="en-US" sz="667" b="0" i="0" u="none" strike="noStrike" kern="300" cap="none" spc="67" normalizeH="0" baseline="0" noProof="0">
                <a:ln>
                  <a:noFill/>
                </a:ln>
                <a:solidFill>
                  <a:schemeClr val="accent5"/>
                </a:solidFill>
                <a:effectLst/>
                <a:uLnTx/>
                <a:uFillTx/>
                <a:latin typeface="Anova Light" panose="020B0403020203020204" pitchFamily="34" charset="0"/>
                <a:ea typeface="Anova Bold" panose="020B0703020203020204" pitchFamily="34" charset="0"/>
                <a:cs typeface="Anova Light" panose="020B0403020203020204" pitchFamily="34" charset="0"/>
              </a:rPr>
              <a:t>Copyright © SAS Institute Inc. All rights reserved.</a:t>
            </a:r>
          </a:p>
        </p:txBody>
      </p:sp>
    </p:spTree>
    <p:custDataLst>
      <p:tags r:id="rId1"/>
    </p:custDataLst>
    <p:extLst>
      <p:ext uri="{BB962C8B-B14F-4D97-AF65-F5344CB8AC3E}">
        <p14:creationId xmlns:p14="http://schemas.microsoft.com/office/powerpoint/2010/main" val="885522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svg="http://schemas.microsoft.com/office/drawing/2016/SVG/main" xmlns:a14="http://schemas.microsoft.com/office/drawing/2010/main" xmlns:a16="http://schemas.microsoft.com/office/drawing/2014/main">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dirty="0">
                <a:solidFill>
                  <a:srgbClr val="04304B"/>
                </a:solidFill>
                <a:latin typeface="Avenir Next W1G" panose="020B0503020202020204" pitchFamily="34" charset="0"/>
              </a:rPr>
              <a:t>Copyright © SAS Institute Inc. All rights reserved.</a:t>
            </a:r>
          </a:p>
        </p:txBody>
      </p:sp>
      <p:sp>
        <p:nvSpPr>
          <p:cNvPr id="6" name="Title 1">
            <a:extLst>
              <a:ext uri="{FF2B5EF4-FFF2-40B4-BE49-F238E27FC236}">
                <a16:creationId xmlns:a16="http://schemas.microsoft.com/office/drawing/2014/main" id="{98CF5064-5CB9-C678-368F-B5076FA7556D}"/>
              </a:ext>
            </a:extLst>
          </p:cNvPr>
          <p:cNvSpPr>
            <a:spLocks noGrp="1"/>
          </p:cNvSpPr>
          <p:nvPr>
            <p:ph type="title" hasCustomPrompt="1"/>
          </p:nvPr>
        </p:nvSpPr>
        <p:spPr>
          <a:xfrm>
            <a:off x="2150364" y="301354"/>
            <a:ext cx="7891272" cy="457200"/>
          </a:xfrm>
        </p:spPr>
        <p:txBody>
          <a:bodyPr anchor="ctr" anchorCtr="0">
            <a:noAutofit/>
          </a:bodyPr>
          <a:lstStyle>
            <a:lvl1pPr algn="ctr">
              <a:defRPr baseline="0">
                <a:solidFill>
                  <a:srgbClr val="04304B"/>
                </a:solidFill>
              </a:defRPr>
            </a:lvl1pPr>
          </a:lstStyle>
          <a:p>
            <a:r>
              <a:rPr lang="en-US" dirty="0"/>
              <a:t>Click to Edit Title</a:t>
            </a:r>
          </a:p>
        </p:txBody>
      </p:sp>
    </p:spTree>
    <p:extLst>
      <p:ext uri="{BB962C8B-B14F-4D97-AF65-F5344CB8AC3E}">
        <p14:creationId xmlns:p14="http://schemas.microsoft.com/office/powerpoint/2010/main" val="3804251255"/>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dirty="0"/>
              <a:t>Click to edit Master title style</a:t>
            </a:r>
          </a:p>
        </p:txBody>
      </p:sp>
      <p:sp>
        <p:nvSpPr>
          <p:cNvPr id="4" name="Footer Placeholder 3"/>
          <p:cNvSpPr>
            <a:spLocks noGrp="1"/>
          </p:cNvSpPr>
          <p:nvPr>
            <p:ph type="ftr" sz="quarter" idx="11"/>
          </p:nvPr>
        </p:nvSpPr>
        <p:spPr/>
        <p:txBody>
          <a:bodyPr/>
          <a:lstStyle/>
          <a:p>
            <a:r>
              <a:rPr lang="en-US" dirty="0">
                <a:solidFill>
                  <a:srgbClr val="04304B"/>
                </a:solidFill>
                <a:latin typeface="Avenir Next W1G" panose="020B0503020202020204" pitchFamily="34" charset="0"/>
              </a:rPr>
              <a:t>Copyright © SAS Institute Inc. All rights reserved.</a:t>
            </a:r>
          </a:p>
        </p:txBody>
      </p:sp>
    </p:spTree>
    <p:extLst>
      <p:ext uri="{BB962C8B-B14F-4D97-AF65-F5344CB8AC3E}">
        <p14:creationId xmlns:p14="http://schemas.microsoft.com/office/powerpoint/2010/main" val="2827314882"/>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userDrawn="1">
  <p:cSld name="SAS - Title">
    <p:bg>
      <p:bgPr>
        <a:solidFill>
          <a:schemeClr val="bg2"/>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0B679E91-B2F1-7013-ED34-D7763B653081}"/>
              </a:ext>
            </a:extLst>
          </p:cNvPr>
          <p:cNvSpPr>
            <a:spLocks noGrp="1"/>
          </p:cNvSpPr>
          <p:nvPr>
            <p:ph type="title" hasCustomPrompt="1"/>
          </p:nvPr>
        </p:nvSpPr>
        <p:spPr>
          <a:xfrm>
            <a:off x="834955" y="1890117"/>
            <a:ext cx="10521696" cy="923330"/>
          </a:xfrm>
          <a:prstGeom prst="rect">
            <a:avLst/>
          </a:prstGeom>
        </p:spPr>
        <p:txBody>
          <a:bodyPr vert="horz" wrap="square" lIns="0" tIns="0" rIns="0" bIns="182880" rtlCol="0" anchor="b" anchorCtr="0">
            <a:spAutoFit/>
          </a:bodyPr>
          <a:lstStyle>
            <a:lvl1pPr>
              <a:lnSpc>
                <a:spcPct val="100000"/>
              </a:lnSpc>
              <a:spcBef>
                <a:spcPts val="400"/>
              </a:spcBef>
              <a:defRPr sz="4800">
                <a:solidFill>
                  <a:schemeClr val="bg1"/>
                </a:solidFill>
              </a:defRPr>
            </a:lvl1pPr>
          </a:lstStyle>
          <a:p>
            <a:r>
              <a:rPr lang="en-US" dirty="0"/>
              <a:t>Click to Add Slideshow Title</a:t>
            </a:r>
          </a:p>
        </p:txBody>
      </p:sp>
      <p:sp>
        <p:nvSpPr>
          <p:cNvPr id="14" name="Text Placeholder 13">
            <a:extLst>
              <a:ext uri="{FF2B5EF4-FFF2-40B4-BE49-F238E27FC236}">
                <a16:creationId xmlns:a16="http://schemas.microsoft.com/office/drawing/2014/main" id="{2A390F57-72E5-BAC5-624C-175BE96B8516}"/>
              </a:ext>
            </a:extLst>
          </p:cNvPr>
          <p:cNvSpPr>
            <a:spLocks noGrp="1"/>
          </p:cNvSpPr>
          <p:nvPr>
            <p:ph type="body" sz="quarter" idx="10" hasCustomPrompt="1"/>
          </p:nvPr>
        </p:nvSpPr>
        <p:spPr>
          <a:xfrm>
            <a:off x="834955" y="2813447"/>
            <a:ext cx="10521696" cy="615553"/>
          </a:xfrm>
        </p:spPr>
        <p:txBody>
          <a:bodyPr wrap="square">
            <a:noAutofit/>
          </a:bodyPr>
          <a:lstStyle>
            <a:lvl1pPr marL="0" indent="0">
              <a:lnSpc>
                <a:spcPct val="100000"/>
              </a:lnSpc>
              <a:spcBef>
                <a:spcPts val="400"/>
              </a:spcBef>
              <a:buNone/>
              <a:defRPr sz="3200">
                <a:solidFill>
                  <a:schemeClr val="accent3"/>
                </a:solidFill>
              </a:defRPr>
            </a:lvl1pPr>
            <a:lvl2pPr marL="243852" indent="0">
              <a:buNone/>
              <a:defRPr>
                <a:solidFill>
                  <a:schemeClr val="accent3"/>
                </a:solidFill>
              </a:defRPr>
            </a:lvl2pPr>
            <a:lvl3pPr marL="487704" indent="0">
              <a:buNone/>
              <a:defRPr>
                <a:solidFill>
                  <a:schemeClr val="accent3"/>
                </a:solidFill>
              </a:defRPr>
            </a:lvl3pPr>
            <a:lvl4pPr marL="1371669" indent="0">
              <a:buNone/>
              <a:defRPr>
                <a:solidFill>
                  <a:schemeClr val="accent3"/>
                </a:solidFill>
              </a:defRPr>
            </a:lvl4pPr>
            <a:lvl5pPr marL="1828891" indent="0">
              <a:buNone/>
              <a:defRPr>
                <a:solidFill>
                  <a:schemeClr val="accent3"/>
                </a:solidFill>
              </a:defRPr>
            </a:lvl5pPr>
          </a:lstStyle>
          <a:p>
            <a:pPr lvl="0"/>
            <a:r>
              <a:rPr lang="en-US" dirty="0"/>
              <a:t>Click to Add Slideshow Subtitle</a:t>
            </a:r>
          </a:p>
        </p:txBody>
      </p:sp>
      <p:sp>
        <p:nvSpPr>
          <p:cNvPr id="16" name="Text Placeholder 15">
            <a:extLst>
              <a:ext uri="{FF2B5EF4-FFF2-40B4-BE49-F238E27FC236}">
                <a16:creationId xmlns:a16="http://schemas.microsoft.com/office/drawing/2014/main" id="{30273A50-3E84-0E24-0D4A-64F939D590FA}"/>
              </a:ext>
            </a:extLst>
          </p:cNvPr>
          <p:cNvSpPr>
            <a:spLocks noGrp="1"/>
          </p:cNvSpPr>
          <p:nvPr>
            <p:ph type="body" sz="quarter" idx="11" hasCustomPrompt="1"/>
          </p:nvPr>
        </p:nvSpPr>
        <p:spPr>
          <a:xfrm>
            <a:off x="834955" y="5517985"/>
            <a:ext cx="8082481" cy="705015"/>
          </a:xfrm>
        </p:spPr>
        <p:txBody>
          <a:bodyPr wrap="square" anchor="ctr" anchorCtr="0">
            <a:noAutofit/>
          </a:bodyPr>
          <a:lstStyle>
            <a:lvl1pPr marL="0" indent="0">
              <a:lnSpc>
                <a:spcPct val="100000"/>
              </a:lnSpc>
              <a:spcBef>
                <a:spcPts val="400"/>
              </a:spcBef>
              <a:buNone/>
              <a:defRPr sz="1867">
                <a:solidFill>
                  <a:schemeClr val="accent3"/>
                </a:solidFill>
              </a:defRPr>
            </a:lvl1pPr>
            <a:lvl2pPr marL="243852" indent="0">
              <a:buNone/>
              <a:defRPr sz="1467">
                <a:solidFill>
                  <a:schemeClr val="accent3"/>
                </a:solidFill>
              </a:defRPr>
            </a:lvl2pPr>
            <a:lvl3pPr marL="487704" indent="0">
              <a:buNone/>
              <a:defRPr sz="1400">
                <a:solidFill>
                  <a:schemeClr val="accent3"/>
                </a:solidFill>
              </a:defRPr>
            </a:lvl3pPr>
            <a:lvl4pPr marL="1371669" indent="0">
              <a:buNone/>
              <a:defRPr sz="1333">
                <a:solidFill>
                  <a:schemeClr val="accent3"/>
                </a:solidFill>
              </a:defRPr>
            </a:lvl4pPr>
            <a:lvl5pPr marL="1828891" indent="0">
              <a:buNone/>
              <a:defRPr sz="1333">
                <a:solidFill>
                  <a:schemeClr val="accent3"/>
                </a:solidFill>
              </a:defRPr>
            </a:lvl5pPr>
          </a:lstStyle>
          <a:p>
            <a:pPr lvl="0"/>
            <a:r>
              <a:rPr lang="en-US" dirty="0"/>
              <a:t>Click to Add Presenter Info</a:t>
            </a:r>
          </a:p>
        </p:txBody>
      </p:sp>
      <p:pic>
        <p:nvPicPr>
          <p:cNvPr id="4" name="Picture 3">
            <a:extLst>
              <a:ext uri="{FF2B5EF4-FFF2-40B4-BE49-F238E27FC236}">
                <a16:creationId xmlns:a16="http://schemas.microsoft.com/office/drawing/2014/main" id="{CE752BF1-20FB-383C-E2AC-2E2822505576}"/>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9156618" y="5562716"/>
            <a:ext cx="2573871" cy="615553"/>
          </a:xfrm>
          <a:prstGeom prst="rect">
            <a:avLst/>
          </a:prstGeom>
        </p:spPr>
      </p:pic>
      <p:sp>
        <p:nvSpPr>
          <p:cNvPr id="2" name="TextBox 4">
            <a:extLst>
              <a:ext uri="{FF2B5EF4-FFF2-40B4-BE49-F238E27FC236}">
                <a16:creationId xmlns:a16="http://schemas.microsoft.com/office/drawing/2014/main" id="{41D22561-C46D-2B24-B133-FAF8756246E1}"/>
              </a:ext>
            </a:extLst>
          </p:cNvPr>
          <p:cNvSpPr txBox="1"/>
          <p:nvPr userDrawn="1"/>
        </p:nvSpPr>
        <p:spPr>
          <a:xfrm>
            <a:off x="834955" y="6539393"/>
            <a:ext cx="3352800" cy="194990"/>
          </a:xfrm>
          <a:prstGeom prst="rect">
            <a:avLst/>
          </a:prstGeom>
          <a:noFill/>
        </p:spPr>
        <p:txBody>
          <a:bodyPr wrap="square" lIns="0" anchor="b" anchorCtr="0">
            <a:spAutoFit/>
          </a:bodyPr>
          <a:lstStyle/>
          <a:p>
            <a:pPr marL="0" marR="0" lvl="0" indent="0" algn="l" defTabSz="365769" rtl="0" eaLnBrk="0" fontAlgn="auto" latinLnBrk="0" hangingPunct="0">
              <a:lnSpc>
                <a:spcPct val="100000"/>
              </a:lnSpc>
              <a:spcBef>
                <a:spcPts val="0"/>
              </a:spcBef>
              <a:spcAft>
                <a:spcPts val="0"/>
              </a:spcAft>
              <a:buClrTx/>
              <a:buSzTx/>
              <a:buFontTx/>
              <a:buNone/>
              <a:tabLst/>
              <a:defRPr/>
            </a:pPr>
            <a:r>
              <a:rPr kumimoji="0" lang="en-US" sz="667" b="0" i="0" u="none" strike="noStrike" kern="300" cap="none" spc="67" normalizeH="0" baseline="0" noProof="0">
                <a:ln>
                  <a:noFill/>
                </a:ln>
                <a:solidFill>
                  <a:schemeClr val="accent3"/>
                </a:solidFill>
                <a:effectLst/>
                <a:uLnTx/>
                <a:uFillTx/>
                <a:latin typeface="Anova Light" panose="020B0403020203020204" pitchFamily="34" charset="0"/>
                <a:ea typeface="Anova Bold" panose="020B0703020203020204" pitchFamily="34" charset="0"/>
                <a:cs typeface="Anova Light" panose="020B0403020203020204" pitchFamily="34" charset="0"/>
              </a:rPr>
              <a:t>Copyright © SAS Institute Inc. All rights reserved.</a:t>
            </a:r>
          </a:p>
        </p:txBody>
      </p:sp>
    </p:spTree>
    <p:custDataLst>
      <p:tags r:id="rId1"/>
    </p:custDataLst>
    <p:extLst>
      <p:ext uri="{BB962C8B-B14F-4D97-AF65-F5344CB8AC3E}">
        <p14:creationId xmlns:p14="http://schemas.microsoft.com/office/powerpoint/2010/main" val="2012068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extLst>
    <p:ext uri="{DCECCB84-F9BA-43D5-87BE-67443E8EF086}">
      <p15:sldGuideLst xmlns:p15="http://schemas.microsoft.com/office/powerpoint/2012/main">
        <p15:guide id="1" orient="horz" pos="3240">
          <p15:clr>
            <a:srgbClr val="FBAE40"/>
          </p15:clr>
        </p15:guide>
        <p15:guide id="2" pos="576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AS - Title Only Right">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7932B69-D114-4F04-8825-FD80DE780B3F}"/>
              </a:ext>
            </a:extLst>
          </p:cNvPr>
          <p:cNvSpPr>
            <a:spLocks noGrp="1"/>
          </p:cNvSpPr>
          <p:nvPr>
            <p:ph type="title" hasCustomPrompt="1"/>
          </p:nvPr>
        </p:nvSpPr>
        <p:spPr>
          <a:xfrm>
            <a:off x="838200" y="2911937"/>
            <a:ext cx="2952184" cy="1034129"/>
          </a:xfrm>
          <a:prstGeom prst="rect">
            <a:avLst/>
          </a:prstGeom>
        </p:spPr>
        <p:txBody>
          <a:bodyPr vert="horz" wrap="square" lIns="0" tIns="0" rIns="0" bIns="0" rtlCol="0" anchor="ctr">
            <a:spAutoFit/>
          </a:bodyPr>
          <a:lstStyle/>
          <a:p>
            <a:r>
              <a:rPr lang="en-US" dirty="0"/>
              <a:t>Click to Add Slide Title</a:t>
            </a:r>
          </a:p>
        </p:txBody>
      </p:sp>
    </p:spTree>
    <p:custDataLst>
      <p:tags r:id="rId1"/>
    </p:custDataLst>
    <p:extLst>
      <p:ext uri="{BB962C8B-B14F-4D97-AF65-F5344CB8AC3E}">
        <p14:creationId xmlns:p14="http://schemas.microsoft.com/office/powerpoint/2010/main" val="1340127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userDrawn="1">
  <p:cSld name="SAS - Section">
    <p:bg>
      <p:bgPr>
        <a:solidFill>
          <a:schemeClr val="accent5"/>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0B679E91-B2F1-7013-ED34-D7763B653081}"/>
              </a:ext>
            </a:extLst>
          </p:cNvPr>
          <p:cNvSpPr>
            <a:spLocks noGrp="1"/>
          </p:cNvSpPr>
          <p:nvPr>
            <p:ph type="title" hasCustomPrompt="1"/>
          </p:nvPr>
        </p:nvSpPr>
        <p:spPr>
          <a:xfrm>
            <a:off x="834955" y="2505670"/>
            <a:ext cx="8082481" cy="923330"/>
          </a:xfrm>
          <a:prstGeom prst="rect">
            <a:avLst/>
          </a:prstGeom>
        </p:spPr>
        <p:txBody>
          <a:bodyPr vert="horz" wrap="square" lIns="0" tIns="0" rIns="0" bIns="182880" rtlCol="0" anchor="b" anchorCtr="0">
            <a:spAutoFit/>
          </a:bodyPr>
          <a:lstStyle>
            <a:lvl1pPr>
              <a:lnSpc>
                <a:spcPct val="100000"/>
              </a:lnSpc>
              <a:spcBef>
                <a:spcPts val="400"/>
              </a:spcBef>
              <a:defRPr sz="4800">
                <a:solidFill>
                  <a:schemeClr val="bg1"/>
                </a:solidFill>
              </a:defRPr>
            </a:lvl1pPr>
          </a:lstStyle>
          <a:p>
            <a:r>
              <a:rPr lang="en-US" dirty="0"/>
              <a:t>Click to Add Section Title</a:t>
            </a:r>
          </a:p>
        </p:txBody>
      </p:sp>
      <p:sp>
        <p:nvSpPr>
          <p:cNvPr id="14" name="Text Placeholder 13">
            <a:extLst>
              <a:ext uri="{FF2B5EF4-FFF2-40B4-BE49-F238E27FC236}">
                <a16:creationId xmlns:a16="http://schemas.microsoft.com/office/drawing/2014/main" id="{2A390F57-72E5-BAC5-624C-175BE96B8516}"/>
              </a:ext>
            </a:extLst>
          </p:cNvPr>
          <p:cNvSpPr>
            <a:spLocks noGrp="1"/>
          </p:cNvSpPr>
          <p:nvPr>
            <p:ph type="body" sz="quarter" idx="10" hasCustomPrompt="1"/>
          </p:nvPr>
        </p:nvSpPr>
        <p:spPr>
          <a:xfrm>
            <a:off x="834955" y="3561836"/>
            <a:ext cx="8082481" cy="615553"/>
          </a:xfrm>
        </p:spPr>
        <p:txBody>
          <a:bodyPr wrap="square" anchor="t" anchorCtr="0">
            <a:noAutofit/>
          </a:bodyPr>
          <a:lstStyle>
            <a:lvl1pPr marL="0" indent="0">
              <a:lnSpc>
                <a:spcPct val="100000"/>
              </a:lnSpc>
              <a:spcBef>
                <a:spcPts val="400"/>
              </a:spcBef>
              <a:buNone/>
              <a:defRPr sz="3200">
                <a:solidFill>
                  <a:schemeClr val="bg1"/>
                </a:solidFill>
              </a:defRPr>
            </a:lvl1pPr>
            <a:lvl2pPr marL="243852" indent="0">
              <a:buNone/>
              <a:defRPr>
                <a:solidFill>
                  <a:schemeClr val="accent3"/>
                </a:solidFill>
              </a:defRPr>
            </a:lvl2pPr>
            <a:lvl3pPr marL="487704" indent="0">
              <a:buNone/>
              <a:defRPr>
                <a:solidFill>
                  <a:schemeClr val="accent3"/>
                </a:solidFill>
              </a:defRPr>
            </a:lvl3pPr>
            <a:lvl4pPr marL="1371669" indent="0">
              <a:buNone/>
              <a:defRPr>
                <a:solidFill>
                  <a:schemeClr val="accent3"/>
                </a:solidFill>
              </a:defRPr>
            </a:lvl4pPr>
            <a:lvl5pPr marL="1828891" indent="0">
              <a:buNone/>
              <a:defRPr>
                <a:solidFill>
                  <a:schemeClr val="accent3"/>
                </a:solidFill>
              </a:defRPr>
            </a:lvl5pPr>
          </a:lstStyle>
          <a:p>
            <a:pPr lvl="0"/>
            <a:r>
              <a:rPr lang="en-US" dirty="0"/>
              <a:t>Click to Add Section Subtitle</a:t>
            </a:r>
          </a:p>
        </p:txBody>
      </p:sp>
      <p:pic>
        <p:nvPicPr>
          <p:cNvPr id="4" name="Innovate Logo">
            <a:extLst>
              <a:ext uri="{FF2B5EF4-FFF2-40B4-BE49-F238E27FC236}">
                <a16:creationId xmlns:a16="http://schemas.microsoft.com/office/drawing/2014/main" id="{57D93988-FF69-DDFD-04D2-05377D781A1C}"/>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10659333" y="6341414"/>
            <a:ext cx="1299980" cy="310896"/>
          </a:xfrm>
          <a:prstGeom prst="rect">
            <a:avLst/>
          </a:prstGeom>
        </p:spPr>
      </p:pic>
      <p:sp>
        <p:nvSpPr>
          <p:cNvPr id="2" name="TextBox 4">
            <a:extLst>
              <a:ext uri="{FF2B5EF4-FFF2-40B4-BE49-F238E27FC236}">
                <a16:creationId xmlns:a16="http://schemas.microsoft.com/office/drawing/2014/main" id="{F2D46F65-00A7-EB45-76FB-F379E35ECB14}"/>
              </a:ext>
            </a:extLst>
          </p:cNvPr>
          <p:cNvSpPr txBox="1"/>
          <p:nvPr userDrawn="1"/>
        </p:nvSpPr>
        <p:spPr>
          <a:xfrm>
            <a:off x="834955" y="6539393"/>
            <a:ext cx="3352800" cy="194990"/>
          </a:xfrm>
          <a:prstGeom prst="rect">
            <a:avLst/>
          </a:prstGeom>
          <a:noFill/>
        </p:spPr>
        <p:txBody>
          <a:bodyPr wrap="square" lIns="0" anchor="b" anchorCtr="0">
            <a:spAutoFit/>
          </a:bodyPr>
          <a:lstStyle/>
          <a:p>
            <a:pPr marL="0" marR="0" lvl="0" indent="0" algn="l" defTabSz="365769" rtl="0" eaLnBrk="0" fontAlgn="auto" latinLnBrk="0" hangingPunct="0">
              <a:lnSpc>
                <a:spcPct val="100000"/>
              </a:lnSpc>
              <a:spcBef>
                <a:spcPts val="0"/>
              </a:spcBef>
              <a:spcAft>
                <a:spcPts val="0"/>
              </a:spcAft>
              <a:buClrTx/>
              <a:buSzTx/>
              <a:buFontTx/>
              <a:buNone/>
              <a:tabLst/>
              <a:defRPr/>
            </a:pPr>
            <a:r>
              <a:rPr kumimoji="0" lang="en-US" sz="667" b="0" i="0" u="none" strike="noStrike" kern="300" cap="none" spc="67" normalizeH="0" baseline="0" noProof="0">
                <a:ln>
                  <a:noFill/>
                </a:ln>
                <a:solidFill>
                  <a:schemeClr val="accent5">
                    <a:lumMod val="20000"/>
                    <a:lumOff val="80000"/>
                  </a:schemeClr>
                </a:solidFill>
                <a:effectLst/>
                <a:uLnTx/>
                <a:uFillTx/>
                <a:latin typeface="Anova Light" panose="020B0403020203020204" pitchFamily="34" charset="0"/>
                <a:ea typeface="Anova Bold" panose="020B0703020203020204" pitchFamily="34" charset="0"/>
                <a:cs typeface="Anova Light" panose="020B0403020203020204" pitchFamily="34" charset="0"/>
              </a:rPr>
              <a:t>Copyright © SAS Institute Inc. All rights reserved.</a:t>
            </a:r>
          </a:p>
        </p:txBody>
      </p:sp>
    </p:spTree>
    <p:custDataLst>
      <p:tags r:id="rId1"/>
    </p:custDataLst>
    <p:extLst>
      <p:ext uri="{BB962C8B-B14F-4D97-AF65-F5344CB8AC3E}">
        <p14:creationId xmlns:p14="http://schemas.microsoft.com/office/powerpoint/2010/main" val="2973703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svg="http://schemas.microsoft.com/office/drawing/2016/SVG/main" xmlns:a14="http://schemas.microsoft.com/office/drawing/2010/main" xmlns:a16="http://schemas.microsoft.com/office/drawing/2014/main">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SAS - Title Only">
    <p:spTree>
      <p:nvGrpSpPr>
        <p:cNvPr id="1" name=""/>
        <p:cNvGrpSpPr/>
        <p:nvPr/>
      </p:nvGrpSpPr>
      <p:grpSpPr>
        <a:xfrm>
          <a:off x="0" y="0"/>
          <a:ext cx="0" cy="0"/>
          <a:chOff x="0" y="0"/>
          <a:chExt cx="0" cy="0"/>
        </a:xfrm>
      </p:grpSpPr>
      <p:sp>
        <p:nvSpPr>
          <p:cNvPr id="12" name="Title Placeholder 1">
            <a:extLst>
              <a:ext uri="{FF2B5EF4-FFF2-40B4-BE49-F238E27FC236}">
                <a16:creationId xmlns:a16="http://schemas.microsoft.com/office/drawing/2014/main" id="{6F060396-EEE3-A20F-EF3B-666AF65526C8}"/>
              </a:ext>
            </a:extLst>
          </p:cNvPr>
          <p:cNvSpPr>
            <a:spLocks noGrp="1"/>
          </p:cNvSpPr>
          <p:nvPr>
            <p:ph type="title" hasCustomPrompt="1"/>
          </p:nvPr>
        </p:nvSpPr>
        <p:spPr>
          <a:xfrm>
            <a:off x="838200" y="473536"/>
            <a:ext cx="10515600" cy="517064"/>
          </a:xfrm>
          <a:prstGeom prst="rect">
            <a:avLst/>
          </a:prstGeom>
        </p:spPr>
        <p:txBody>
          <a:bodyPr vert="horz" lIns="0" tIns="0" rIns="0" bIns="0" rtlCol="0" anchor="ctr">
            <a:spAutoFit/>
          </a:bodyPr>
          <a:lstStyle/>
          <a:p>
            <a:r>
              <a:rPr lang="en-US" dirty="0"/>
              <a:t>Click to Add Slide Title</a:t>
            </a:r>
          </a:p>
        </p:txBody>
      </p:sp>
    </p:spTree>
    <p:custDataLst>
      <p:tags r:id="rId1"/>
    </p:custDataLst>
    <p:extLst>
      <p:ext uri="{BB962C8B-B14F-4D97-AF65-F5344CB8AC3E}">
        <p14:creationId xmlns:p14="http://schemas.microsoft.com/office/powerpoint/2010/main" val="3660425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SAS - Title &amp; Subtitl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ormAutofit/>
          </a:bodyPr>
          <a:lstStyle>
            <a:lvl1pPr algn="l">
              <a:defRPr>
                <a:solidFill>
                  <a:schemeClr val="accent5"/>
                </a:solidFill>
              </a:defRPr>
            </a:lvl1pPr>
          </a:lstStyle>
          <a:p>
            <a:r>
              <a:rPr lang="en-US" dirty="0"/>
              <a:t>Click to Add Slide Title</a:t>
            </a:r>
          </a:p>
        </p:txBody>
      </p:sp>
      <p:sp>
        <p:nvSpPr>
          <p:cNvPr id="5" name="Text Placeholder 4">
            <a:extLst>
              <a:ext uri="{FF2B5EF4-FFF2-40B4-BE49-F238E27FC236}">
                <a16:creationId xmlns:a16="http://schemas.microsoft.com/office/drawing/2014/main" id="{0040EF35-062A-4CF7-B99A-D6EF688F370B}"/>
              </a:ext>
            </a:extLst>
          </p:cNvPr>
          <p:cNvSpPr>
            <a:spLocks noGrp="1"/>
          </p:cNvSpPr>
          <p:nvPr>
            <p:ph type="body" sz="quarter" idx="10" hasCustomPrompt="1"/>
          </p:nvPr>
        </p:nvSpPr>
        <p:spPr>
          <a:xfrm>
            <a:off x="838200" y="1041400"/>
            <a:ext cx="10515600" cy="366255"/>
          </a:xfrm>
          <a:prstGeom prst="rect">
            <a:avLst/>
          </a:prstGeom>
        </p:spPr>
        <p:txBody>
          <a:bodyPr anchor="t">
            <a:normAutofit/>
          </a:bodyPr>
          <a:lstStyle>
            <a:lvl1pPr marL="0" indent="0" algn="l">
              <a:buNone/>
              <a:defRPr>
                <a:solidFill>
                  <a:schemeClr val="bg2"/>
                </a:solidFill>
              </a:defRPr>
            </a:lvl1pPr>
            <a:lvl2pPr marL="243852" indent="0">
              <a:buNone/>
              <a:defRPr/>
            </a:lvl2pPr>
            <a:lvl3pPr marL="487704" indent="0">
              <a:buNone/>
              <a:defRPr/>
            </a:lvl3pPr>
            <a:lvl4pPr marL="1371669" indent="0">
              <a:buNone/>
              <a:defRPr/>
            </a:lvl4pPr>
            <a:lvl5pPr marL="1828891" indent="0">
              <a:buNone/>
              <a:defRPr/>
            </a:lvl5pPr>
          </a:lstStyle>
          <a:p>
            <a:pPr lvl="0"/>
            <a:r>
              <a:rPr lang="en-US" dirty="0"/>
              <a:t>Click to Add Subtitle</a:t>
            </a:r>
          </a:p>
        </p:txBody>
      </p:sp>
    </p:spTree>
    <p:custDataLst>
      <p:tags r:id="rId1"/>
    </p:custDataLst>
    <p:extLst>
      <p:ext uri="{BB962C8B-B14F-4D97-AF65-F5344CB8AC3E}">
        <p14:creationId xmlns:p14="http://schemas.microsoft.com/office/powerpoint/2010/main" val="2216799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AS -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ormAutofit/>
          </a:bodyPr>
          <a:lstStyle>
            <a:lvl1pPr>
              <a:defRPr>
                <a:solidFill>
                  <a:schemeClr val="accent5"/>
                </a:solidFill>
              </a:defRPr>
            </a:lvl1pPr>
          </a:lstStyle>
          <a:p>
            <a:r>
              <a:rPr lang="en-US" dirty="0"/>
              <a:t>Click to Add Slide Title</a:t>
            </a:r>
          </a:p>
        </p:txBody>
      </p:sp>
      <p:sp>
        <p:nvSpPr>
          <p:cNvPr id="4" name="Text Placeholder 2">
            <a:extLst>
              <a:ext uri="{FF2B5EF4-FFF2-40B4-BE49-F238E27FC236}">
                <a16:creationId xmlns:a16="http://schemas.microsoft.com/office/drawing/2014/main" id="{94E85CBA-188F-58DF-65B2-BD90C57AB500}"/>
              </a:ext>
            </a:extLst>
          </p:cNvPr>
          <p:cNvSpPr>
            <a:spLocks noGrp="1"/>
          </p:cNvSpPr>
          <p:nvPr>
            <p:ph idx="1"/>
          </p:nvPr>
        </p:nvSpPr>
        <p:spPr>
          <a:xfrm>
            <a:off x="838200" y="1600200"/>
            <a:ext cx="10515600" cy="4296182"/>
          </a:xfrm>
          <a:prstGeom prst="rect">
            <a:avLst/>
          </a:prstGeom>
        </p:spPr>
        <p:txBody>
          <a:bodyPr vert="horz" lIns="0" tIns="0" rIns="0" bIns="0" rtlCol="0">
            <a:normAutofit/>
          </a:bodyPr>
          <a:lstStyle>
            <a:lvl1pPr>
              <a:defRPr sz="2400"/>
            </a:lvl1pPr>
            <a:lvl2pPr>
              <a:defRPr sz="1867"/>
            </a:lvl2pPr>
            <a:lvl3pPr>
              <a:defRPr sz="1600">
                <a:latin typeface="+mn-lt"/>
              </a:defRPr>
            </a:lvl3pPr>
          </a:lstStyle>
          <a:p>
            <a:pPr lvl="0"/>
            <a:r>
              <a:rPr lang="en-US"/>
              <a:t>Click to edit Master text styles</a:t>
            </a:r>
          </a:p>
          <a:p>
            <a:pPr lvl="1"/>
            <a:r>
              <a:rPr lang="en-US"/>
              <a:t>Second level</a:t>
            </a:r>
          </a:p>
          <a:p>
            <a:pPr lvl="2"/>
            <a:r>
              <a:rPr lang="en-US"/>
              <a:t>Third level</a:t>
            </a:r>
          </a:p>
        </p:txBody>
      </p:sp>
      <p:sp>
        <p:nvSpPr>
          <p:cNvPr id="8" name="Text Placeholder 4">
            <a:extLst>
              <a:ext uri="{FF2B5EF4-FFF2-40B4-BE49-F238E27FC236}">
                <a16:creationId xmlns:a16="http://schemas.microsoft.com/office/drawing/2014/main" id="{9A71ABFD-7D9E-8B81-8F10-AD3B259CD532}"/>
              </a:ext>
            </a:extLst>
          </p:cNvPr>
          <p:cNvSpPr>
            <a:spLocks noGrp="1"/>
          </p:cNvSpPr>
          <p:nvPr>
            <p:ph type="body" sz="quarter" idx="10" hasCustomPrompt="1"/>
          </p:nvPr>
        </p:nvSpPr>
        <p:spPr>
          <a:xfrm>
            <a:off x="838200" y="1041400"/>
            <a:ext cx="10515600" cy="366255"/>
          </a:xfrm>
          <a:prstGeom prst="rect">
            <a:avLst/>
          </a:prstGeom>
        </p:spPr>
        <p:txBody>
          <a:bodyPr anchor="t">
            <a:normAutofit/>
          </a:bodyPr>
          <a:lstStyle>
            <a:lvl1pPr marL="0" indent="0" algn="l">
              <a:buNone/>
              <a:defRPr>
                <a:solidFill>
                  <a:schemeClr val="accent1"/>
                </a:solidFill>
              </a:defRPr>
            </a:lvl1pPr>
            <a:lvl2pPr marL="243852" indent="0">
              <a:buNone/>
              <a:defRPr/>
            </a:lvl2pPr>
            <a:lvl3pPr marL="487704" indent="0">
              <a:buNone/>
              <a:defRPr/>
            </a:lvl3pPr>
            <a:lvl4pPr marL="1371669" indent="0">
              <a:buNone/>
              <a:defRPr/>
            </a:lvl4pPr>
            <a:lvl5pPr marL="1828891" indent="0">
              <a:buNone/>
              <a:defRPr/>
            </a:lvl5pPr>
          </a:lstStyle>
          <a:p>
            <a:pPr lvl="0"/>
            <a:r>
              <a:rPr lang="en-US" dirty="0"/>
              <a:t>Click to Add Subtitle</a:t>
            </a:r>
          </a:p>
        </p:txBody>
      </p:sp>
    </p:spTree>
    <p:custDataLst>
      <p:tags r:id="rId1"/>
    </p:custDataLst>
    <p:extLst>
      <p:ext uri="{BB962C8B-B14F-4D97-AF65-F5344CB8AC3E}">
        <p14:creationId xmlns:p14="http://schemas.microsoft.com/office/powerpoint/2010/main" val="2841177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AS - Comparis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ormAutofit/>
          </a:bodyPr>
          <a:lstStyle>
            <a:lvl1pPr>
              <a:defRPr>
                <a:solidFill>
                  <a:schemeClr val="accent5"/>
                </a:solidFill>
              </a:defRPr>
            </a:lvl1pPr>
          </a:lstStyle>
          <a:p>
            <a:r>
              <a:rPr lang="en-US" dirty="0"/>
              <a:t>Click to Add Slide Title</a:t>
            </a:r>
          </a:p>
        </p:txBody>
      </p:sp>
      <p:sp>
        <p:nvSpPr>
          <p:cNvPr id="5" name="Text Placeholder 2">
            <a:extLst>
              <a:ext uri="{FF2B5EF4-FFF2-40B4-BE49-F238E27FC236}">
                <a16:creationId xmlns:a16="http://schemas.microsoft.com/office/drawing/2014/main" id="{B37A3D09-8DDB-0D78-49A3-63D553286BAA}"/>
              </a:ext>
            </a:extLst>
          </p:cNvPr>
          <p:cNvSpPr>
            <a:spLocks noGrp="1"/>
          </p:cNvSpPr>
          <p:nvPr>
            <p:ph idx="1"/>
          </p:nvPr>
        </p:nvSpPr>
        <p:spPr>
          <a:xfrm>
            <a:off x="838199" y="1600200"/>
            <a:ext cx="5161231" cy="4296182"/>
          </a:xfrm>
          <a:prstGeom prst="rect">
            <a:avLst/>
          </a:prstGeom>
        </p:spPr>
        <p:txBody>
          <a:bodyPr vert="horz" lIns="0" tIns="0" rIns="0" bIns="0" rtlCol="0">
            <a:normAutofit/>
          </a:bodyPr>
          <a:lstStyle>
            <a:lvl1pPr>
              <a:defRPr sz="2400"/>
            </a:lvl1pPr>
            <a:lvl2pPr>
              <a:defRPr sz="1867">
                <a:latin typeface="+mn-lt"/>
              </a:defRPr>
            </a:lvl2pPr>
            <a:lvl3pPr>
              <a:defRPr sz="1600">
                <a:latin typeface="+mn-lt"/>
              </a:defRPr>
            </a:lvl3pPr>
          </a:lstStyle>
          <a:p>
            <a:pPr lvl="0"/>
            <a:r>
              <a:rPr lang="en-US"/>
              <a:t>Click to edit Master text styles</a:t>
            </a:r>
          </a:p>
          <a:p>
            <a:pPr lvl="1"/>
            <a:r>
              <a:rPr lang="en-US"/>
              <a:t>Second level</a:t>
            </a:r>
          </a:p>
          <a:p>
            <a:pPr lvl="2"/>
            <a:r>
              <a:rPr lang="en-US"/>
              <a:t>Third level</a:t>
            </a:r>
          </a:p>
        </p:txBody>
      </p:sp>
      <p:sp>
        <p:nvSpPr>
          <p:cNvPr id="7" name="Text Placeholder 2">
            <a:extLst>
              <a:ext uri="{FF2B5EF4-FFF2-40B4-BE49-F238E27FC236}">
                <a16:creationId xmlns:a16="http://schemas.microsoft.com/office/drawing/2014/main" id="{9EB0C531-8D77-DB91-D733-89B75593C437}"/>
              </a:ext>
            </a:extLst>
          </p:cNvPr>
          <p:cNvSpPr>
            <a:spLocks noGrp="1"/>
          </p:cNvSpPr>
          <p:nvPr>
            <p:ph idx="11"/>
          </p:nvPr>
        </p:nvSpPr>
        <p:spPr>
          <a:xfrm>
            <a:off x="6192571" y="1600200"/>
            <a:ext cx="5161232" cy="4296182"/>
          </a:xfrm>
          <a:prstGeom prst="rect">
            <a:avLst/>
          </a:prstGeom>
        </p:spPr>
        <p:txBody>
          <a:bodyPr vert="horz" lIns="0" tIns="0" rIns="0" bIns="0" rtlCol="0">
            <a:normAutofit/>
          </a:bodyPr>
          <a:lstStyle>
            <a:lvl1pPr>
              <a:defRPr sz="2400"/>
            </a:lvl1pPr>
            <a:lvl2pPr>
              <a:defRPr sz="1867">
                <a:latin typeface="+mn-lt"/>
              </a:defRPr>
            </a:lvl2pPr>
            <a:lvl3pPr>
              <a:defRPr sz="1600">
                <a:latin typeface="+mn-lt"/>
              </a:defRPr>
            </a:lvl3pPr>
          </a:lstStyle>
          <a:p>
            <a:pPr lvl="0"/>
            <a:r>
              <a:rPr lang="en-US"/>
              <a:t>Click to edit Master text styles</a:t>
            </a:r>
          </a:p>
          <a:p>
            <a:pPr lvl="1"/>
            <a:r>
              <a:rPr lang="en-US"/>
              <a:t>Second level</a:t>
            </a:r>
          </a:p>
          <a:p>
            <a:pPr lvl="2"/>
            <a:r>
              <a:rPr lang="en-US"/>
              <a:t>Third level</a:t>
            </a:r>
          </a:p>
        </p:txBody>
      </p:sp>
      <p:sp>
        <p:nvSpPr>
          <p:cNvPr id="9" name="Text Placeholder 4">
            <a:extLst>
              <a:ext uri="{FF2B5EF4-FFF2-40B4-BE49-F238E27FC236}">
                <a16:creationId xmlns:a16="http://schemas.microsoft.com/office/drawing/2014/main" id="{528E5A1D-0F7C-C89E-926C-359A1E6C4B96}"/>
              </a:ext>
            </a:extLst>
          </p:cNvPr>
          <p:cNvSpPr>
            <a:spLocks noGrp="1"/>
          </p:cNvSpPr>
          <p:nvPr>
            <p:ph type="body" sz="quarter" idx="10" hasCustomPrompt="1"/>
          </p:nvPr>
        </p:nvSpPr>
        <p:spPr>
          <a:xfrm>
            <a:off x="838200" y="1041400"/>
            <a:ext cx="10515600" cy="366255"/>
          </a:xfrm>
          <a:prstGeom prst="rect">
            <a:avLst/>
          </a:prstGeom>
        </p:spPr>
        <p:txBody>
          <a:bodyPr anchor="t">
            <a:normAutofit/>
          </a:bodyPr>
          <a:lstStyle>
            <a:lvl1pPr marL="0" indent="0" algn="l">
              <a:buNone/>
              <a:defRPr>
                <a:solidFill>
                  <a:schemeClr val="bg2"/>
                </a:solidFill>
              </a:defRPr>
            </a:lvl1pPr>
            <a:lvl2pPr marL="243852" indent="0">
              <a:buNone/>
              <a:defRPr/>
            </a:lvl2pPr>
            <a:lvl3pPr marL="487704" indent="0">
              <a:buNone/>
              <a:defRPr/>
            </a:lvl3pPr>
            <a:lvl4pPr marL="1371669" indent="0">
              <a:buNone/>
              <a:defRPr/>
            </a:lvl4pPr>
            <a:lvl5pPr marL="1828891" indent="0">
              <a:buNone/>
              <a:defRPr/>
            </a:lvl5pPr>
          </a:lstStyle>
          <a:p>
            <a:pPr lvl="0"/>
            <a:r>
              <a:rPr lang="en-US" dirty="0"/>
              <a:t>Click to Add Subtitle</a:t>
            </a:r>
          </a:p>
        </p:txBody>
      </p:sp>
    </p:spTree>
    <p:custDataLst>
      <p:tags r:id="rId1"/>
    </p:custDataLst>
    <p:extLst>
      <p:ext uri="{BB962C8B-B14F-4D97-AF65-F5344CB8AC3E}">
        <p14:creationId xmlns:p14="http://schemas.microsoft.com/office/powerpoint/2010/main" val="1948638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AS - Title Only Right">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7932B69-D114-4F04-8825-FD80DE780B3F}"/>
              </a:ext>
            </a:extLst>
          </p:cNvPr>
          <p:cNvSpPr>
            <a:spLocks noGrp="1"/>
          </p:cNvSpPr>
          <p:nvPr>
            <p:ph type="title" hasCustomPrompt="1"/>
          </p:nvPr>
        </p:nvSpPr>
        <p:spPr>
          <a:xfrm>
            <a:off x="838200" y="2911937"/>
            <a:ext cx="2952184" cy="1034129"/>
          </a:xfrm>
          <a:prstGeom prst="rect">
            <a:avLst/>
          </a:prstGeom>
        </p:spPr>
        <p:txBody>
          <a:bodyPr vert="horz" wrap="square" lIns="0" tIns="0" rIns="0" bIns="0" rtlCol="0" anchor="ctr">
            <a:spAutoFit/>
          </a:bodyPr>
          <a:lstStyle/>
          <a:p>
            <a:r>
              <a:rPr lang="en-US" dirty="0"/>
              <a:t>Click to Add Slide Title</a:t>
            </a:r>
          </a:p>
        </p:txBody>
      </p:sp>
    </p:spTree>
    <p:custDataLst>
      <p:tags r:id="rId1"/>
    </p:custDataLst>
    <p:extLst>
      <p:ext uri="{BB962C8B-B14F-4D97-AF65-F5344CB8AC3E}">
        <p14:creationId xmlns:p14="http://schemas.microsoft.com/office/powerpoint/2010/main" val="40462467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AS - Title &amp; Subtitle Right">
    <p:bg>
      <p:bgPr>
        <a:solidFill>
          <a:schemeClr val="bg1"/>
        </a:solidFill>
        <a:effectLst/>
      </p:bgPr>
    </p:bg>
    <p:spTree>
      <p:nvGrpSpPr>
        <p:cNvPr id="1" name=""/>
        <p:cNvGrpSpPr/>
        <p:nvPr/>
      </p:nvGrpSpPr>
      <p:grpSpPr>
        <a:xfrm>
          <a:off x="0" y="0"/>
          <a:ext cx="0" cy="0"/>
          <a:chOff x="0" y="0"/>
          <a:chExt cx="0" cy="0"/>
        </a:xfrm>
      </p:grpSpPr>
      <p:sp>
        <p:nvSpPr>
          <p:cNvPr id="2" name="Text Placeholder 4">
            <a:extLst>
              <a:ext uri="{FF2B5EF4-FFF2-40B4-BE49-F238E27FC236}">
                <a16:creationId xmlns:a16="http://schemas.microsoft.com/office/drawing/2014/main" id="{DCB0DC36-25B4-46CA-542D-A6308DDA0A46}"/>
              </a:ext>
            </a:extLst>
          </p:cNvPr>
          <p:cNvSpPr>
            <a:spLocks noGrp="1"/>
          </p:cNvSpPr>
          <p:nvPr>
            <p:ph type="body" sz="quarter" idx="10" hasCustomPrompt="1"/>
          </p:nvPr>
        </p:nvSpPr>
        <p:spPr>
          <a:xfrm>
            <a:off x="838200" y="3947330"/>
            <a:ext cx="3336233" cy="366255"/>
          </a:xfrm>
          <a:prstGeom prst="rect">
            <a:avLst/>
          </a:prstGeom>
        </p:spPr>
        <p:txBody>
          <a:bodyPr wrap="square" anchor="t">
            <a:noAutofit/>
          </a:bodyPr>
          <a:lstStyle>
            <a:lvl1pPr marL="0" indent="0" algn="l">
              <a:buNone/>
              <a:defRPr>
                <a:solidFill>
                  <a:schemeClr val="bg2"/>
                </a:solidFill>
              </a:defRPr>
            </a:lvl1pPr>
            <a:lvl2pPr marL="243852" indent="0">
              <a:buNone/>
              <a:defRPr/>
            </a:lvl2pPr>
            <a:lvl3pPr marL="487704" indent="0">
              <a:buNone/>
              <a:defRPr/>
            </a:lvl3pPr>
            <a:lvl4pPr marL="1371669" indent="0">
              <a:buNone/>
              <a:defRPr/>
            </a:lvl4pPr>
            <a:lvl5pPr marL="1828891" indent="0">
              <a:buNone/>
              <a:defRPr/>
            </a:lvl5pPr>
          </a:lstStyle>
          <a:p>
            <a:pPr lvl="0"/>
            <a:r>
              <a:rPr lang="en-US" dirty="0"/>
              <a:t>Click to Add Subtitle</a:t>
            </a:r>
          </a:p>
        </p:txBody>
      </p:sp>
      <p:sp>
        <p:nvSpPr>
          <p:cNvPr id="3" name="Title 2">
            <a:extLst>
              <a:ext uri="{FF2B5EF4-FFF2-40B4-BE49-F238E27FC236}">
                <a16:creationId xmlns:a16="http://schemas.microsoft.com/office/drawing/2014/main" id="{7B26AFD3-845A-9D0A-335D-AE00D0ADA6A0}"/>
              </a:ext>
            </a:extLst>
          </p:cNvPr>
          <p:cNvSpPr>
            <a:spLocks noGrp="1"/>
          </p:cNvSpPr>
          <p:nvPr>
            <p:ph type="title" hasCustomPrompt="1"/>
          </p:nvPr>
        </p:nvSpPr>
        <p:spPr>
          <a:xfrm>
            <a:off x="834955" y="2768821"/>
            <a:ext cx="3334512" cy="1034386"/>
          </a:xfrm>
        </p:spPr>
        <p:txBody>
          <a:bodyPr vert="horz" wrap="square" lIns="0" tIns="0" rIns="0" bIns="0" rtlCol="0" anchor="b" anchorCtr="0">
            <a:spAutoFit/>
          </a:bodyPr>
          <a:lstStyle>
            <a:lvl1pPr>
              <a:defRPr lang="en-US"/>
            </a:lvl1pPr>
          </a:lstStyle>
          <a:p>
            <a:pPr marL="0" lvl="0">
              <a:lnSpc>
                <a:spcPct val="90000"/>
              </a:lnSpc>
              <a:spcBef>
                <a:spcPct val="0"/>
              </a:spcBef>
              <a:buNone/>
            </a:pPr>
            <a:r>
              <a:rPr lang="en-US" dirty="0"/>
              <a:t>Click to Add Slide Title</a:t>
            </a:r>
          </a:p>
        </p:txBody>
      </p:sp>
    </p:spTree>
    <p:custDataLst>
      <p:tags r:id="rId1"/>
    </p:custDataLst>
    <p:extLst>
      <p:ext uri="{BB962C8B-B14F-4D97-AF65-F5344CB8AC3E}">
        <p14:creationId xmlns:p14="http://schemas.microsoft.com/office/powerpoint/2010/main" val="3372174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userDrawn="1">
  <p:cSld name="SAS - Closing">
    <p:bg>
      <p:bgPr>
        <a:solidFill>
          <a:schemeClr val="bg2"/>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0B679E91-B2F1-7013-ED34-D7763B653081}"/>
              </a:ext>
            </a:extLst>
          </p:cNvPr>
          <p:cNvSpPr>
            <a:spLocks noGrp="1"/>
          </p:cNvSpPr>
          <p:nvPr>
            <p:ph type="title" hasCustomPrompt="1"/>
          </p:nvPr>
        </p:nvSpPr>
        <p:spPr>
          <a:xfrm>
            <a:off x="834955" y="2598004"/>
            <a:ext cx="8708755" cy="1661993"/>
          </a:xfrm>
          <a:prstGeom prst="rect">
            <a:avLst/>
          </a:prstGeom>
        </p:spPr>
        <p:txBody>
          <a:bodyPr vert="horz" wrap="square" lIns="0" tIns="0" rIns="0" bIns="182880" rtlCol="0" anchor="ctr" anchorCtr="0">
            <a:spAutoFit/>
          </a:bodyPr>
          <a:lstStyle>
            <a:lvl1pPr>
              <a:lnSpc>
                <a:spcPct val="100000"/>
              </a:lnSpc>
              <a:spcBef>
                <a:spcPts val="400"/>
              </a:spcBef>
              <a:defRPr sz="4800">
                <a:solidFill>
                  <a:schemeClr val="bg1"/>
                </a:solidFill>
              </a:defRPr>
            </a:lvl1pPr>
          </a:lstStyle>
          <a:p>
            <a:r>
              <a:rPr lang="en-US" dirty="0"/>
              <a:t>Click to Add Slideshow Closing</a:t>
            </a:r>
          </a:p>
        </p:txBody>
      </p:sp>
      <p:sp>
        <p:nvSpPr>
          <p:cNvPr id="2" name="Text Placeholder 15">
            <a:extLst>
              <a:ext uri="{FF2B5EF4-FFF2-40B4-BE49-F238E27FC236}">
                <a16:creationId xmlns:a16="http://schemas.microsoft.com/office/drawing/2014/main" id="{2F6DB731-09D4-08B5-8614-68F3501B51F7}"/>
              </a:ext>
            </a:extLst>
          </p:cNvPr>
          <p:cNvSpPr>
            <a:spLocks noGrp="1"/>
          </p:cNvSpPr>
          <p:nvPr>
            <p:ph type="body" sz="quarter" idx="11" hasCustomPrompt="1"/>
          </p:nvPr>
        </p:nvSpPr>
        <p:spPr>
          <a:xfrm>
            <a:off x="834955" y="5517985"/>
            <a:ext cx="8082481" cy="705015"/>
          </a:xfrm>
        </p:spPr>
        <p:txBody>
          <a:bodyPr wrap="square" anchor="ctr" anchorCtr="0">
            <a:noAutofit/>
          </a:bodyPr>
          <a:lstStyle>
            <a:lvl1pPr marL="0" indent="0">
              <a:lnSpc>
                <a:spcPct val="100000"/>
              </a:lnSpc>
              <a:spcBef>
                <a:spcPts val="400"/>
              </a:spcBef>
              <a:buNone/>
              <a:defRPr sz="1867">
                <a:solidFill>
                  <a:schemeClr val="accent3"/>
                </a:solidFill>
              </a:defRPr>
            </a:lvl1pPr>
            <a:lvl2pPr marL="243852" indent="0">
              <a:buNone/>
              <a:defRPr sz="1467">
                <a:solidFill>
                  <a:schemeClr val="accent3"/>
                </a:solidFill>
              </a:defRPr>
            </a:lvl2pPr>
            <a:lvl3pPr marL="487704" indent="0">
              <a:buNone/>
              <a:defRPr sz="1400">
                <a:solidFill>
                  <a:schemeClr val="accent3"/>
                </a:solidFill>
              </a:defRPr>
            </a:lvl3pPr>
            <a:lvl4pPr marL="1371669" indent="0">
              <a:buNone/>
              <a:defRPr sz="1333">
                <a:solidFill>
                  <a:schemeClr val="accent3"/>
                </a:solidFill>
              </a:defRPr>
            </a:lvl4pPr>
            <a:lvl5pPr marL="1828891" indent="0">
              <a:buNone/>
              <a:defRPr sz="1333">
                <a:solidFill>
                  <a:schemeClr val="accent3"/>
                </a:solidFill>
              </a:defRPr>
            </a:lvl5pPr>
          </a:lstStyle>
          <a:p>
            <a:pPr lvl="0"/>
            <a:r>
              <a:rPr lang="en-US" dirty="0"/>
              <a:t>Click to add a website or email</a:t>
            </a:r>
          </a:p>
        </p:txBody>
      </p:sp>
      <p:pic>
        <p:nvPicPr>
          <p:cNvPr id="5" name="Picture 4">
            <a:extLst>
              <a:ext uri="{FF2B5EF4-FFF2-40B4-BE49-F238E27FC236}">
                <a16:creationId xmlns:a16="http://schemas.microsoft.com/office/drawing/2014/main" id="{CB712257-39F2-9883-BBCB-66F5A5C65A0C}"/>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9156618" y="5562716"/>
            <a:ext cx="2573871" cy="615553"/>
          </a:xfrm>
          <a:prstGeom prst="rect">
            <a:avLst/>
          </a:prstGeom>
        </p:spPr>
      </p:pic>
      <p:sp>
        <p:nvSpPr>
          <p:cNvPr id="3" name="TextBox 4">
            <a:extLst>
              <a:ext uri="{FF2B5EF4-FFF2-40B4-BE49-F238E27FC236}">
                <a16:creationId xmlns:a16="http://schemas.microsoft.com/office/drawing/2014/main" id="{E56DE2A5-4EB5-9154-B639-E450C4BC2F60}"/>
              </a:ext>
            </a:extLst>
          </p:cNvPr>
          <p:cNvSpPr txBox="1"/>
          <p:nvPr userDrawn="1"/>
        </p:nvSpPr>
        <p:spPr>
          <a:xfrm>
            <a:off x="834955" y="6539393"/>
            <a:ext cx="3352800" cy="194990"/>
          </a:xfrm>
          <a:prstGeom prst="rect">
            <a:avLst/>
          </a:prstGeom>
          <a:noFill/>
        </p:spPr>
        <p:txBody>
          <a:bodyPr wrap="square" lIns="0" anchor="b" anchorCtr="0">
            <a:spAutoFit/>
          </a:bodyPr>
          <a:lstStyle/>
          <a:p>
            <a:pPr marL="0" marR="0" lvl="0" indent="0" algn="l" defTabSz="365769" rtl="0" eaLnBrk="0" fontAlgn="auto" latinLnBrk="0" hangingPunct="0">
              <a:lnSpc>
                <a:spcPct val="100000"/>
              </a:lnSpc>
              <a:spcBef>
                <a:spcPts val="0"/>
              </a:spcBef>
              <a:spcAft>
                <a:spcPts val="0"/>
              </a:spcAft>
              <a:buClrTx/>
              <a:buSzTx/>
              <a:buFontTx/>
              <a:buNone/>
              <a:tabLst/>
              <a:defRPr/>
            </a:pPr>
            <a:r>
              <a:rPr kumimoji="0" lang="en-US" sz="667" b="0" i="0" u="none" strike="noStrike" kern="300" cap="none" spc="67" normalizeH="0" baseline="0" noProof="0">
                <a:ln>
                  <a:noFill/>
                </a:ln>
                <a:solidFill>
                  <a:schemeClr val="accent3"/>
                </a:solidFill>
                <a:effectLst/>
                <a:uLnTx/>
                <a:uFillTx/>
                <a:latin typeface="Anova Light" panose="020B0403020203020204" pitchFamily="34" charset="0"/>
                <a:ea typeface="Anova Bold" panose="020B0703020203020204" pitchFamily="34" charset="0"/>
                <a:cs typeface="Anova Light" panose="020B0403020203020204" pitchFamily="34" charset="0"/>
              </a:rPr>
              <a:t>Copyright © SAS Institute Inc. All rights reserved.</a:t>
            </a:r>
          </a:p>
        </p:txBody>
      </p:sp>
    </p:spTree>
    <p:custDataLst>
      <p:tags r:id="rId1"/>
    </p:custDataLst>
    <p:extLst>
      <p:ext uri="{BB962C8B-B14F-4D97-AF65-F5344CB8AC3E}">
        <p14:creationId xmlns:p14="http://schemas.microsoft.com/office/powerpoint/2010/main" val="3219827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type="blank" preserve="1">
  <p:cSld name="SAS - Blank - White">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143241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SAS - Video Only">
    <p:bg>
      <p:bgPr>
        <a:solidFill>
          <a:schemeClr val="tx1"/>
        </a:solidFill>
        <a:effectLst/>
      </p:bgPr>
    </p:bg>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421225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AS - Title &amp; Subtitle Right">
    <p:bg>
      <p:bgPr>
        <a:solidFill>
          <a:schemeClr val="bg1"/>
        </a:solidFill>
        <a:effectLst/>
      </p:bgPr>
    </p:bg>
    <p:spTree>
      <p:nvGrpSpPr>
        <p:cNvPr id="1" name=""/>
        <p:cNvGrpSpPr/>
        <p:nvPr/>
      </p:nvGrpSpPr>
      <p:grpSpPr>
        <a:xfrm>
          <a:off x="0" y="0"/>
          <a:ext cx="0" cy="0"/>
          <a:chOff x="0" y="0"/>
          <a:chExt cx="0" cy="0"/>
        </a:xfrm>
      </p:grpSpPr>
      <p:sp>
        <p:nvSpPr>
          <p:cNvPr id="2" name="Text Placeholder 4">
            <a:extLst>
              <a:ext uri="{FF2B5EF4-FFF2-40B4-BE49-F238E27FC236}">
                <a16:creationId xmlns:a16="http://schemas.microsoft.com/office/drawing/2014/main" id="{DCB0DC36-25B4-46CA-542D-A6308DDA0A46}"/>
              </a:ext>
            </a:extLst>
          </p:cNvPr>
          <p:cNvSpPr>
            <a:spLocks noGrp="1"/>
          </p:cNvSpPr>
          <p:nvPr>
            <p:ph type="body" sz="quarter" idx="10" hasCustomPrompt="1"/>
          </p:nvPr>
        </p:nvSpPr>
        <p:spPr>
          <a:xfrm>
            <a:off x="838200" y="3947330"/>
            <a:ext cx="3336233" cy="366255"/>
          </a:xfrm>
          <a:prstGeom prst="rect">
            <a:avLst/>
          </a:prstGeom>
        </p:spPr>
        <p:txBody>
          <a:bodyPr wrap="square" anchor="t">
            <a:noAutofit/>
          </a:bodyPr>
          <a:lstStyle>
            <a:lvl1pPr marL="0" indent="0" algn="l">
              <a:buNone/>
              <a:defRPr>
                <a:solidFill>
                  <a:schemeClr val="bg2"/>
                </a:solidFill>
              </a:defRPr>
            </a:lvl1pPr>
            <a:lvl2pPr marL="243852" indent="0">
              <a:buNone/>
              <a:defRPr/>
            </a:lvl2pPr>
            <a:lvl3pPr marL="487704" indent="0">
              <a:buNone/>
              <a:defRPr/>
            </a:lvl3pPr>
            <a:lvl4pPr marL="1371669" indent="0">
              <a:buNone/>
              <a:defRPr/>
            </a:lvl4pPr>
            <a:lvl5pPr marL="1828891" indent="0">
              <a:buNone/>
              <a:defRPr/>
            </a:lvl5pPr>
          </a:lstStyle>
          <a:p>
            <a:pPr lvl="0"/>
            <a:r>
              <a:rPr lang="en-US" dirty="0"/>
              <a:t>Click to Add Subtitle</a:t>
            </a:r>
          </a:p>
        </p:txBody>
      </p:sp>
      <p:sp>
        <p:nvSpPr>
          <p:cNvPr id="3" name="Title 2">
            <a:extLst>
              <a:ext uri="{FF2B5EF4-FFF2-40B4-BE49-F238E27FC236}">
                <a16:creationId xmlns:a16="http://schemas.microsoft.com/office/drawing/2014/main" id="{E84AF2B1-1A71-31A3-C679-D3E1148BD910}"/>
              </a:ext>
            </a:extLst>
          </p:cNvPr>
          <p:cNvSpPr>
            <a:spLocks noGrp="1"/>
          </p:cNvSpPr>
          <p:nvPr>
            <p:ph type="title" hasCustomPrompt="1"/>
          </p:nvPr>
        </p:nvSpPr>
        <p:spPr>
          <a:xfrm>
            <a:off x="834955" y="2768821"/>
            <a:ext cx="3334512" cy="1034386"/>
          </a:xfrm>
        </p:spPr>
        <p:txBody>
          <a:bodyPr vert="horz" wrap="square" lIns="0" tIns="0" rIns="0" bIns="0" rtlCol="0" anchor="b" anchorCtr="0">
            <a:spAutoFit/>
          </a:bodyPr>
          <a:lstStyle>
            <a:lvl1pPr>
              <a:defRPr lang="en-US"/>
            </a:lvl1pPr>
          </a:lstStyle>
          <a:p>
            <a:pPr marL="0" lvl="0">
              <a:lnSpc>
                <a:spcPct val="90000"/>
              </a:lnSpc>
              <a:spcBef>
                <a:spcPct val="0"/>
              </a:spcBef>
              <a:buNone/>
            </a:pPr>
            <a:r>
              <a:rPr lang="en-US" dirty="0"/>
              <a:t>Click to Add Slide Title</a:t>
            </a:r>
          </a:p>
        </p:txBody>
      </p:sp>
    </p:spTree>
    <p:custDataLst>
      <p:tags r:id="rId1"/>
    </p:custDataLst>
    <p:extLst>
      <p:ext uri="{BB962C8B-B14F-4D97-AF65-F5344CB8AC3E}">
        <p14:creationId xmlns:p14="http://schemas.microsoft.com/office/powerpoint/2010/main" val="2860518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preserve="1">
  <p:cSld name="SAS - Title">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0B679E91-B2F1-7013-ED34-D7763B653081}"/>
              </a:ext>
            </a:extLst>
          </p:cNvPr>
          <p:cNvSpPr>
            <a:spLocks noGrp="1"/>
          </p:cNvSpPr>
          <p:nvPr>
            <p:ph type="title" hasCustomPrompt="1"/>
          </p:nvPr>
        </p:nvSpPr>
        <p:spPr>
          <a:xfrm>
            <a:off x="834955" y="2464378"/>
            <a:ext cx="8082481" cy="1826397"/>
          </a:xfrm>
          <a:prstGeom prst="rect">
            <a:avLst/>
          </a:prstGeom>
        </p:spPr>
        <p:txBody>
          <a:bodyPr vert="horz" wrap="square" lIns="0" tIns="0" rIns="0" bIns="182880" rtlCol="0" anchor="b" anchorCtr="0">
            <a:spAutoFit/>
          </a:bodyPr>
          <a:lstStyle>
            <a:lvl1pPr>
              <a:lnSpc>
                <a:spcPct val="100000"/>
              </a:lnSpc>
              <a:spcBef>
                <a:spcPts val="400"/>
              </a:spcBef>
              <a:defRPr sz="5334">
                <a:solidFill>
                  <a:schemeClr val="bg1"/>
                </a:solidFill>
              </a:defRPr>
            </a:lvl1pPr>
          </a:lstStyle>
          <a:p>
            <a:r>
              <a:rPr lang="en-US" dirty="0"/>
              <a:t>Click to Add Slideshow Title</a:t>
            </a:r>
          </a:p>
        </p:txBody>
      </p:sp>
      <p:sp>
        <p:nvSpPr>
          <p:cNvPr id="14" name="Text Placeholder 13">
            <a:extLst>
              <a:ext uri="{FF2B5EF4-FFF2-40B4-BE49-F238E27FC236}">
                <a16:creationId xmlns:a16="http://schemas.microsoft.com/office/drawing/2014/main" id="{2A390F57-72E5-BAC5-624C-175BE96B8516}"/>
              </a:ext>
            </a:extLst>
          </p:cNvPr>
          <p:cNvSpPr>
            <a:spLocks noGrp="1"/>
          </p:cNvSpPr>
          <p:nvPr>
            <p:ph type="body" sz="quarter" idx="10" hasCustomPrompt="1"/>
          </p:nvPr>
        </p:nvSpPr>
        <p:spPr>
          <a:xfrm>
            <a:off x="834955" y="4423610"/>
            <a:ext cx="8082481" cy="615553"/>
          </a:xfrm>
        </p:spPr>
        <p:txBody>
          <a:bodyPr wrap="square" anchor="t" anchorCtr="0">
            <a:noAutofit/>
          </a:bodyPr>
          <a:lstStyle>
            <a:lvl1pPr marL="0" indent="0">
              <a:lnSpc>
                <a:spcPct val="100000"/>
              </a:lnSpc>
              <a:spcBef>
                <a:spcPts val="400"/>
              </a:spcBef>
              <a:buNone/>
              <a:defRPr sz="3200">
                <a:solidFill>
                  <a:schemeClr val="accent3"/>
                </a:solidFill>
              </a:defRPr>
            </a:lvl1pPr>
            <a:lvl2pPr marL="243852" indent="0">
              <a:buNone/>
              <a:defRPr>
                <a:solidFill>
                  <a:schemeClr val="accent3"/>
                </a:solidFill>
              </a:defRPr>
            </a:lvl2pPr>
            <a:lvl3pPr marL="487704" indent="0">
              <a:buNone/>
              <a:defRPr>
                <a:solidFill>
                  <a:schemeClr val="accent3"/>
                </a:solidFill>
              </a:defRPr>
            </a:lvl3pPr>
            <a:lvl4pPr marL="1371669" indent="0">
              <a:buNone/>
              <a:defRPr>
                <a:solidFill>
                  <a:schemeClr val="accent3"/>
                </a:solidFill>
              </a:defRPr>
            </a:lvl4pPr>
            <a:lvl5pPr marL="1828891" indent="0">
              <a:buNone/>
              <a:defRPr>
                <a:solidFill>
                  <a:schemeClr val="accent3"/>
                </a:solidFill>
              </a:defRPr>
            </a:lvl5pPr>
          </a:lstStyle>
          <a:p>
            <a:pPr lvl="0"/>
            <a:r>
              <a:rPr lang="en-US" dirty="0"/>
              <a:t>Click to Add Slideshow Subtitle</a:t>
            </a:r>
          </a:p>
        </p:txBody>
      </p:sp>
      <p:sp>
        <p:nvSpPr>
          <p:cNvPr id="5" name="Footer">
            <a:extLst>
              <a:ext uri="{FF2B5EF4-FFF2-40B4-BE49-F238E27FC236}">
                <a16:creationId xmlns:a16="http://schemas.microsoft.com/office/drawing/2014/main" id="{C09F2823-4E77-2A7D-7016-D7FDA3B5503B}"/>
              </a:ext>
            </a:extLst>
          </p:cNvPr>
          <p:cNvSpPr txBox="1"/>
          <p:nvPr/>
        </p:nvSpPr>
        <p:spPr>
          <a:xfrm>
            <a:off x="834955" y="6539393"/>
            <a:ext cx="3352800" cy="194990"/>
          </a:xfrm>
          <a:prstGeom prst="rect">
            <a:avLst/>
          </a:prstGeom>
          <a:noFill/>
        </p:spPr>
        <p:txBody>
          <a:bodyPr wrap="square" lIns="0" anchor="b" anchorCtr="0">
            <a:spAutoFit/>
          </a:bodyPr>
          <a:lstStyle/>
          <a:p>
            <a:pPr marL="0" marR="0" lvl="0" indent="0" algn="l" defTabSz="365769" rtl="0" eaLnBrk="0" fontAlgn="auto" latinLnBrk="0" hangingPunct="0">
              <a:lnSpc>
                <a:spcPct val="100000"/>
              </a:lnSpc>
              <a:spcBef>
                <a:spcPts val="0"/>
              </a:spcBef>
              <a:spcAft>
                <a:spcPts val="0"/>
              </a:spcAft>
              <a:buClrTx/>
              <a:buSzTx/>
              <a:buFontTx/>
              <a:buNone/>
              <a:tabLst/>
              <a:defRPr/>
            </a:pPr>
            <a:r>
              <a:rPr kumimoji="0" lang="en-US" sz="667" b="0" i="0" u="none" strike="noStrike" kern="300" cap="none" spc="67" normalizeH="0" baseline="0" noProof="0" dirty="0">
                <a:ln>
                  <a:noFill/>
                </a:ln>
                <a:solidFill>
                  <a:srgbClr val="FFFFFF"/>
                </a:solidFill>
                <a:effectLst/>
                <a:uLnTx/>
                <a:uFillTx/>
                <a:latin typeface="Anova Light" panose="020B0403020203020204" pitchFamily="34" charset="0"/>
                <a:ea typeface="Anova Bold" panose="020B0703020203020204" pitchFamily="34" charset="0"/>
                <a:cs typeface="Anova Light" panose="020B0403020203020204" pitchFamily="34" charset="0"/>
              </a:rPr>
              <a:t>Copyright © SAS Institute Inc. All rights reserved.</a:t>
            </a:r>
          </a:p>
        </p:txBody>
      </p:sp>
      <p:sp>
        <p:nvSpPr>
          <p:cNvPr id="15" name="Text Placeholder 15">
            <a:extLst>
              <a:ext uri="{FF2B5EF4-FFF2-40B4-BE49-F238E27FC236}">
                <a16:creationId xmlns:a16="http://schemas.microsoft.com/office/drawing/2014/main" id="{48B09671-0A5C-6EDB-18B4-6D08DAC4079F}"/>
              </a:ext>
            </a:extLst>
          </p:cNvPr>
          <p:cNvSpPr>
            <a:spLocks noGrp="1"/>
          </p:cNvSpPr>
          <p:nvPr>
            <p:ph type="body" sz="quarter" idx="11" hasCustomPrompt="1"/>
          </p:nvPr>
        </p:nvSpPr>
        <p:spPr>
          <a:xfrm>
            <a:off x="834955" y="5517985"/>
            <a:ext cx="5092696" cy="705015"/>
          </a:xfrm>
        </p:spPr>
        <p:txBody>
          <a:bodyPr wrap="square" anchor="ctr" anchorCtr="0">
            <a:noAutofit/>
          </a:bodyPr>
          <a:lstStyle>
            <a:lvl1pPr marL="0" indent="0">
              <a:lnSpc>
                <a:spcPct val="100000"/>
              </a:lnSpc>
              <a:spcBef>
                <a:spcPts val="400"/>
              </a:spcBef>
              <a:buNone/>
              <a:defRPr sz="1867">
                <a:solidFill>
                  <a:schemeClr val="accent3"/>
                </a:solidFill>
              </a:defRPr>
            </a:lvl1pPr>
            <a:lvl2pPr marL="243852" indent="0">
              <a:buNone/>
              <a:defRPr sz="1467">
                <a:solidFill>
                  <a:schemeClr val="accent3"/>
                </a:solidFill>
              </a:defRPr>
            </a:lvl2pPr>
            <a:lvl3pPr marL="487704" indent="0">
              <a:buNone/>
              <a:defRPr sz="1400">
                <a:solidFill>
                  <a:schemeClr val="accent3"/>
                </a:solidFill>
              </a:defRPr>
            </a:lvl3pPr>
            <a:lvl4pPr marL="1371669" indent="0">
              <a:buNone/>
              <a:defRPr sz="1333">
                <a:solidFill>
                  <a:schemeClr val="accent3"/>
                </a:solidFill>
              </a:defRPr>
            </a:lvl4pPr>
            <a:lvl5pPr marL="1828891" indent="0">
              <a:buNone/>
              <a:defRPr sz="1333">
                <a:solidFill>
                  <a:schemeClr val="accent3"/>
                </a:solidFill>
              </a:defRPr>
            </a:lvl5pPr>
          </a:lstStyle>
          <a:p>
            <a:pPr lvl="0"/>
            <a:r>
              <a:rPr lang="en-US" dirty="0"/>
              <a:t>Click to Add Presenter Info</a:t>
            </a:r>
          </a:p>
        </p:txBody>
      </p:sp>
      <p:grpSp>
        <p:nvGrpSpPr>
          <p:cNvPr id="16" name="Group 15">
            <a:extLst>
              <a:ext uri="{FF2B5EF4-FFF2-40B4-BE49-F238E27FC236}">
                <a16:creationId xmlns:a16="http://schemas.microsoft.com/office/drawing/2014/main" id="{A4367E0C-4D68-C8BC-9981-3E6CA0EF34C1}"/>
              </a:ext>
            </a:extLst>
          </p:cNvPr>
          <p:cNvGrpSpPr/>
          <p:nvPr/>
        </p:nvGrpSpPr>
        <p:grpSpPr>
          <a:xfrm>
            <a:off x="834955" y="819351"/>
            <a:ext cx="2614489" cy="713791"/>
            <a:chOff x="1252432" y="1229026"/>
            <a:chExt cx="5241674" cy="1431047"/>
          </a:xfrm>
        </p:grpSpPr>
        <p:pic>
          <p:nvPicPr>
            <p:cNvPr id="6" name="Graphic 2">
              <a:extLst>
                <a:ext uri="{FF2B5EF4-FFF2-40B4-BE49-F238E27FC236}">
                  <a16:creationId xmlns:a16="http://schemas.microsoft.com/office/drawing/2014/main" id="{632E92DB-5FF2-3B9B-A03E-E0D4FB000230}"/>
                </a:ext>
              </a:extLst>
            </p:cNvPr>
            <p:cNvPicPr>
              <a:picLocks noChangeAspect="1"/>
            </p:cNvPicPr>
            <p:nvPr userDrawn="1"/>
          </p:nvPicPr>
          <p:blipFill>
            <a:blip r:embed="rId4">
              <a:extLst>
                <a:ext uri="{96DAC541-7B7A-43D3-8B79-37D633B846F1}">
                  <asvg:svgBlip xmlns:asvg="http://schemas.microsoft.com/office/drawing/2016/SVG/main" r:embed="rId5"/>
                </a:ext>
              </a:extLst>
            </a:blip>
            <a:srcRect/>
            <a:stretch/>
          </p:blipFill>
          <p:spPr>
            <a:xfrm>
              <a:off x="1252432" y="1229026"/>
              <a:ext cx="5241674" cy="1221836"/>
            </a:xfrm>
            <a:prstGeom prst="rect">
              <a:avLst/>
            </a:prstGeom>
          </p:spPr>
        </p:pic>
        <p:sp>
          <p:nvSpPr>
            <p:cNvPr id="8" name="Rectangle 7">
              <a:extLst>
                <a:ext uri="{FF2B5EF4-FFF2-40B4-BE49-F238E27FC236}">
                  <a16:creationId xmlns:a16="http://schemas.microsoft.com/office/drawing/2014/main" id="{8B3B890C-57E5-7A82-DD5A-6735A5CF01F5}"/>
                </a:ext>
              </a:extLst>
            </p:cNvPr>
            <p:cNvSpPr/>
            <p:nvPr userDrawn="1"/>
          </p:nvSpPr>
          <p:spPr>
            <a:xfrm>
              <a:off x="3823855" y="2113808"/>
              <a:ext cx="1603168" cy="5462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Tree>
    <p:custDataLst>
      <p:tags r:id="rId1"/>
    </p:custDataLst>
    <p:extLst>
      <p:ext uri="{BB962C8B-B14F-4D97-AF65-F5344CB8AC3E}">
        <p14:creationId xmlns:p14="http://schemas.microsoft.com/office/powerpoint/2010/main" val="4019608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a14="http://schemas.microsoft.com/office/drawing/2010/main" xmlns:asvg="http://schemas.microsoft.com/office/drawing/2016/SVG/main">
      <p:transition spd="med">
        <p:fade/>
      </p:transition>
    </mc:Fallback>
  </mc:AlternateContent>
  <p:extLst>
    <p:ext uri="{DCECCB84-F9BA-43D5-87BE-67443E8EF086}">
      <p15:sldGuideLst xmlns:p15="http://schemas.microsoft.com/office/powerpoint/2012/main">
        <p15:guide id="1" orient="horz" pos="3240">
          <p15:clr>
            <a:srgbClr val="FBAE40"/>
          </p15:clr>
        </p15:guide>
        <p15:guide id="2" pos="5760">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preserve="1">
  <p:cSld name="1_SAS - Section">
    <p:bg>
      <p:bgPr>
        <a:solidFill>
          <a:schemeClr val="accent5"/>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0B679E91-B2F1-7013-ED34-D7763B653081}"/>
              </a:ext>
            </a:extLst>
          </p:cNvPr>
          <p:cNvSpPr>
            <a:spLocks noGrp="1"/>
          </p:cNvSpPr>
          <p:nvPr>
            <p:ph type="title" hasCustomPrompt="1"/>
          </p:nvPr>
        </p:nvSpPr>
        <p:spPr>
          <a:xfrm>
            <a:off x="834955" y="2505670"/>
            <a:ext cx="8082481" cy="923330"/>
          </a:xfrm>
          <a:prstGeom prst="rect">
            <a:avLst/>
          </a:prstGeom>
        </p:spPr>
        <p:txBody>
          <a:bodyPr vert="horz" wrap="square" lIns="0" tIns="0" rIns="0" bIns="182880" rtlCol="0" anchor="b" anchorCtr="0">
            <a:spAutoFit/>
          </a:bodyPr>
          <a:lstStyle>
            <a:lvl1pPr>
              <a:lnSpc>
                <a:spcPct val="100000"/>
              </a:lnSpc>
              <a:spcBef>
                <a:spcPts val="400"/>
              </a:spcBef>
              <a:defRPr sz="4800">
                <a:solidFill>
                  <a:schemeClr val="bg1"/>
                </a:solidFill>
              </a:defRPr>
            </a:lvl1pPr>
          </a:lstStyle>
          <a:p>
            <a:r>
              <a:rPr lang="en-US" dirty="0"/>
              <a:t>Click to Add Section Title</a:t>
            </a:r>
          </a:p>
        </p:txBody>
      </p:sp>
      <p:sp>
        <p:nvSpPr>
          <p:cNvPr id="14" name="Text Placeholder 13">
            <a:extLst>
              <a:ext uri="{FF2B5EF4-FFF2-40B4-BE49-F238E27FC236}">
                <a16:creationId xmlns:a16="http://schemas.microsoft.com/office/drawing/2014/main" id="{2A390F57-72E5-BAC5-624C-175BE96B8516}"/>
              </a:ext>
            </a:extLst>
          </p:cNvPr>
          <p:cNvSpPr>
            <a:spLocks noGrp="1"/>
          </p:cNvSpPr>
          <p:nvPr>
            <p:ph type="body" sz="quarter" idx="10" hasCustomPrompt="1"/>
          </p:nvPr>
        </p:nvSpPr>
        <p:spPr>
          <a:xfrm>
            <a:off x="834955" y="3561836"/>
            <a:ext cx="8082481" cy="615553"/>
          </a:xfrm>
        </p:spPr>
        <p:txBody>
          <a:bodyPr wrap="square" anchor="t" anchorCtr="0">
            <a:noAutofit/>
          </a:bodyPr>
          <a:lstStyle>
            <a:lvl1pPr marL="0" indent="0">
              <a:lnSpc>
                <a:spcPct val="100000"/>
              </a:lnSpc>
              <a:spcBef>
                <a:spcPts val="400"/>
              </a:spcBef>
              <a:buNone/>
              <a:defRPr sz="3200">
                <a:solidFill>
                  <a:schemeClr val="bg1"/>
                </a:solidFill>
              </a:defRPr>
            </a:lvl1pPr>
            <a:lvl2pPr marL="243852" indent="0">
              <a:buNone/>
              <a:defRPr>
                <a:solidFill>
                  <a:schemeClr val="accent3"/>
                </a:solidFill>
              </a:defRPr>
            </a:lvl2pPr>
            <a:lvl3pPr marL="487704" indent="0">
              <a:buNone/>
              <a:defRPr>
                <a:solidFill>
                  <a:schemeClr val="accent3"/>
                </a:solidFill>
              </a:defRPr>
            </a:lvl3pPr>
            <a:lvl4pPr marL="1371669" indent="0">
              <a:buNone/>
              <a:defRPr>
                <a:solidFill>
                  <a:schemeClr val="accent3"/>
                </a:solidFill>
              </a:defRPr>
            </a:lvl4pPr>
            <a:lvl5pPr marL="1828891" indent="0">
              <a:buNone/>
              <a:defRPr>
                <a:solidFill>
                  <a:schemeClr val="accent3"/>
                </a:solidFill>
              </a:defRPr>
            </a:lvl5pPr>
          </a:lstStyle>
          <a:p>
            <a:pPr lvl="0"/>
            <a:r>
              <a:rPr lang="en-US" dirty="0"/>
              <a:t>Click to Add Section Subtitle</a:t>
            </a:r>
          </a:p>
        </p:txBody>
      </p:sp>
      <p:sp>
        <p:nvSpPr>
          <p:cNvPr id="5" name="Footer">
            <a:extLst>
              <a:ext uri="{FF2B5EF4-FFF2-40B4-BE49-F238E27FC236}">
                <a16:creationId xmlns:a16="http://schemas.microsoft.com/office/drawing/2014/main" id="{C09F2823-4E77-2A7D-7016-D7FDA3B5503B}"/>
              </a:ext>
            </a:extLst>
          </p:cNvPr>
          <p:cNvSpPr txBox="1"/>
          <p:nvPr/>
        </p:nvSpPr>
        <p:spPr>
          <a:xfrm>
            <a:off x="834955" y="6539393"/>
            <a:ext cx="3352800" cy="194990"/>
          </a:xfrm>
          <a:prstGeom prst="rect">
            <a:avLst/>
          </a:prstGeom>
          <a:noFill/>
        </p:spPr>
        <p:txBody>
          <a:bodyPr wrap="square" lIns="0" anchor="b" anchorCtr="0">
            <a:spAutoFit/>
          </a:bodyPr>
          <a:lstStyle/>
          <a:p>
            <a:pPr marL="0" marR="0" lvl="0" indent="0" algn="l" defTabSz="365769" rtl="0" eaLnBrk="0" fontAlgn="auto" latinLnBrk="0" hangingPunct="0">
              <a:lnSpc>
                <a:spcPct val="100000"/>
              </a:lnSpc>
              <a:spcBef>
                <a:spcPts val="0"/>
              </a:spcBef>
              <a:spcAft>
                <a:spcPts val="0"/>
              </a:spcAft>
              <a:buClrTx/>
              <a:buSzTx/>
              <a:buFontTx/>
              <a:buNone/>
              <a:tabLst/>
              <a:defRPr/>
            </a:pPr>
            <a:r>
              <a:rPr kumimoji="0" lang="en-US" sz="667" b="0" i="0" u="none" strike="noStrike" kern="300" cap="none" spc="67" normalizeH="0" baseline="0" noProof="0" dirty="0">
                <a:ln>
                  <a:noFill/>
                </a:ln>
                <a:solidFill>
                  <a:srgbClr val="FFFFFF"/>
                </a:solidFill>
                <a:effectLst/>
                <a:uLnTx/>
                <a:uFillTx/>
                <a:latin typeface="Anova Light" panose="020B0403020203020204" pitchFamily="34" charset="0"/>
                <a:ea typeface="Anova Bold" panose="020B0703020203020204" pitchFamily="34" charset="0"/>
                <a:cs typeface="Anova Light" panose="020B0403020203020204" pitchFamily="34" charset="0"/>
              </a:rPr>
              <a:t>Copyright © SAS Institute Inc. All rights reserved.</a:t>
            </a:r>
          </a:p>
        </p:txBody>
      </p:sp>
      <p:pic>
        <p:nvPicPr>
          <p:cNvPr id="2" name="Graphic 1">
            <a:extLst>
              <a:ext uri="{FF2B5EF4-FFF2-40B4-BE49-F238E27FC236}">
                <a16:creationId xmlns:a16="http://schemas.microsoft.com/office/drawing/2014/main" id="{D008A9FC-36D1-0990-B226-CCA497EB0B50}"/>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834955" y="6290352"/>
            <a:ext cx="1966611" cy="222882"/>
          </a:xfrm>
          <a:prstGeom prst="rect">
            <a:avLst/>
          </a:prstGeom>
        </p:spPr>
      </p:pic>
      <p:pic>
        <p:nvPicPr>
          <p:cNvPr id="6" name="Picture 6">
            <a:extLst>
              <a:ext uri="{FF2B5EF4-FFF2-40B4-BE49-F238E27FC236}">
                <a16:creationId xmlns:a16="http://schemas.microsoft.com/office/drawing/2014/main" id="{A7302D65-4CA7-40B4-4AA9-9AF81C22CA0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11217439" y="6344362"/>
            <a:ext cx="741875" cy="307948"/>
          </a:xfrm>
          <a:prstGeom prst="rect">
            <a:avLst/>
          </a:prstGeom>
        </p:spPr>
      </p:pic>
    </p:spTree>
    <p:custDataLst>
      <p:tags r:id="rId1"/>
    </p:custDataLst>
    <p:extLst>
      <p:ext uri="{BB962C8B-B14F-4D97-AF65-F5344CB8AC3E}">
        <p14:creationId xmlns:p14="http://schemas.microsoft.com/office/powerpoint/2010/main" val="35296122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SAS - Title Only">
    <p:spTree>
      <p:nvGrpSpPr>
        <p:cNvPr id="1" name=""/>
        <p:cNvGrpSpPr/>
        <p:nvPr/>
      </p:nvGrpSpPr>
      <p:grpSpPr>
        <a:xfrm>
          <a:off x="0" y="0"/>
          <a:ext cx="0" cy="0"/>
          <a:chOff x="0" y="0"/>
          <a:chExt cx="0" cy="0"/>
        </a:xfrm>
      </p:grpSpPr>
      <p:sp>
        <p:nvSpPr>
          <p:cNvPr id="12" name="Title Placeholder 1">
            <a:extLst>
              <a:ext uri="{FF2B5EF4-FFF2-40B4-BE49-F238E27FC236}">
                <a16:creationId xmlns:a16="http://schemas.microsoft.com/office/drawing/2014/main" id="{6F060396-EEE3-A20F-EF3B-666AF65526C8}"/>
              </a:ext>
            </a:extLst>
          </p:cNvPr>
          <p:cNvSpPr>
            <a:spLocks noGrp="1"/>
          </p:cNvSpPr>
          <p:nvPr>
            <p:ph type="title" hasCustomPrompt="1"/>
          </p:nvPr>
        </p:nvSpPr>
        <p:spPr>
          <a:xfrm>
            <a:off x="838200" y="473536"/>
            <a:ext cx="10515600" cy="517064"/>
          </a:xfrm>
          <a:prstGeom prst="rect">
            <a:avLst/>
          </a:prstGeom>
        </p:spPr>
        <p:txBody>
          <a:bodyPr vert="horz" lIns="0" tIns="0" rIns="0" bIns="0" rtlCol="0" anchor="ctr">
            <a:spAutoFit/>
          </a:bodyPr>
          <a:lstStyle/>
          <a:p>
            <a:r>
              <a:rPr lang="en-US" dirty="0"/>
              <a:t>Click to Add Slide Title</a:t>
            </a:r>
          </a:p>
        </p:txBody>
      </p:sp>
    </p:spTree>
    <p:custDataLst>
      <p:tags r:id="rId1"/>
    </p:custDataLst>
    <p:extLst>
      <p:ext uri="{BB962C8B-B14F-4D97-AF65-F5344CB8AC3E}">
        <p14:creationId xmlns:p14="http://schemas.microsoft.com/office/powerpoint/2010/main" val="2389230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SAS - Title &amp; Subtitl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ormAutofit/>
          </a:bodyPr>
          <a:lstStyle>
            <a:lvl1pPr algn="l">
              <a:defRPr>
                <a:solidFill>
                  <a:schemeClr val="accent5"/>
                </a:solidFill>
              </a:defRPr>
            </a:lvl1pPr>
          </a:lstStyle>
          <a:p>
            <a:r>
              <a:rPr lang="en-US" dirty="0"/>
              <a:t>Click to Add Slide Title</a:t>
            </a:r>
          </a:p>
        </p:txBody>
      </p:sp>
      <p:sp>
        <p:nvSpPr>
          <p:cNvPr id="5" name="Text Placeholder 4">
            <a:extLst>
              <a:ext uri="{FF2B5EF4-FFF2-40B4-BE49-F238E27FC236}">
                <a16:creationId xmlns:a16="http://schemas.microsoft.com/office/drawing/2014/main" id="{0040EF35-062A-4CF7-B99A-D6EF688F370B}"/>
              </a:ext>
            </a:extLst>
          </p:cNvPr>
          <p:cNvSpPr>
            <a:spLocks noGrp="1"/>
          </p:cNvSpPr>
          <p:nvPr>
            <p:ph type="body" sz="quarter" idx="10" hasCustomPrompt="1"/>
          </p:nvPr>
        </p:nvSpPr>
        <p:spPr>
          <a:xfrm>
            <a:off x="838200" y="1041400"/>
            <a:ext cx="10515600" cy="366255"/>
          </a:xfrm>
          <a:prstGeom prst="rect">
            <a:avLst/>
          </a:prstGeom>
        </p:spPr>
        <p:txBody>
          <a:bodyPr anchor="t">
            <a:normAutofit/>
          </a:bodyPr>
          <a:lstStyle>
            <a:lvl1pPr marL="0" indent="0" algn="l">
              <a:buNone/>
              <a:defRPr>
                <a:solidFill>
                  <a:schemeClr val="bg2"/>
                </a:solidFill>
              </a:defRPr>
            </a:lvl1pPr>
            <a:lvl2pPr marL="243852" indent="0">
              <a:buNone/>
              <a:defRPr/>
            </a:lvl2pPr>
            <a:lvl3pPr marL="487704" indent="0">
              <a:buNone/>
              <a:defRPr/>
            </a:lvl3pPr>
            <a:lvl4pPr marL="1371669" indent="0">
              <a:buNone/>
              <a:defRPr/>
            </a:lvl4pPr>
            <a:lvl5pPr marL="1828891" indent="0">
              <a:buNone/>
              <a:defRPr/>
            </a:lvl5pPr>
          </a:lstStyle>
          <a:p>
            <a:pPr lvl="0"/>
            <a:r>
              <a:rPr lang="en-US" dirty="0"/>
              <a:t>Click to Add Subtitle</a:t>
            </a:r>
          </a:p>
        </p:txBody>
      </p:sp>
    </p:spTree>
    <p:custDataLst>
      <p:tags r:id="rId1"/>
    </p:custDataLst>
    <p:extLst>
      <p:ext uri="{BB962C8B-B14F-4D97-AF65-F5344CB8AC3E}">
        <p14:creationId xmlns:p14="http://schemas.microsoft.com/office/powerpoint/2010/main" val="2105062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SAS -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ormAutofit/>
          </a:bodyPr>
          <a:lstStyle>
            <a:lvl1pPr>
              <a:defRPr>
                <a:solidFill>
                  <a:schemeClr val="accent5"/>
                </a:solidFill>
              </a:defRPr>
            </a:lvl1pPr>
          </a:lstStyle>
          <a:p>
            <a:r>
              <a:rPr lang="en-US" dirty="0"/>
              <a:t>Click to Add Slide Title</a:t>
            </a:r>
          </a:p>
        </p:txBody>
      </p:sp>
      <p:sp>
        <p:nvSpPr>
          <p:cNvPr id="4" name="Text Placeholder 2">
            <a:extLst>
              <a:ext uri="{FF2B5EF4-FFF2-40B4-BE49-F238E27FC236}">
                <a16:creationId xmlns:a16="http://schemas.microsoft.com/office/drawing/2014/main" id="{94E85CBA-188F-58DF-65B2-BD90C57AB500}"/>
              </a:ext>
            </a:extLst>
          </p:cNvPr>
          <p:cNvSpPr>
            <a:spLocks noGrp="1"/>
          </p:cNvSpPr>
          <p:nvPr>
            <p:ph idx="1"/>
          </p:nvPr>
        </p:nvSpPr>
        <p:spPr>
          <a:xfrm>
            <a:off x="838200" y="1600200"/>
            <a:ext cx="10515600" cy="4576764"/>
          </a:xfrm>
          <a:prstGeom prst="rect">
            <a:avLst/>
          </a:prstGeom>
        </p:spPr>
        <p:txBody>
          <a:bodyPr vert="horz" lIns="0" tIns="0" rIns="0" bIns="0" rtlCol="0">
            <a:normAutofit/>
          </a:bodyPr>
          <a:lstStyle>
            <a:lvl1pPr>
              <a:defRPr sz="2400"/>
            </a:lvl1pPr>
            <a:lvl2pPr>
              <a:defRPr sz="1867"/>
            </a:lvl2pPr>
            <a:lvl3pPr>
              <a:defRPr sz="1600">
                <a:latin typeface="+mn-lt"/>
              </a:defRPr>
            </a:lvl3pPr>
          </a:lstStyle>
          <a:p>
            <a:pPr lvl="0"/>
            <a:r>
              <a:rPr lang="en-US"/>
              <a:t>Click to edit Master text styles</a:t>
            </a:r>
          </a:p>
          <a:p>
            <a:pPr lvl="1"/>
            <a:r>
              <a:rPr lang="en-US"/>
              <a:t>Second level</a:t>
            </a:r>
          </a:p>
          <a:p>
            <a:pPr lvl="2"/>
            <a:r>
              <a:rPr lang="en-US"/>
              <a:t>Third level</a:t>
            </a:r>
          </a:p>
        </p:txBody>
      </p:sp>
      <p:sp>
        <p:nvSpPr>
          <p:cNvPr id="8" name="Text Placeholder 4">
            <a:extLst>
              <a:ext uri="{FF2B5EF4-FFF2-40B4-BE49-F238E27FC236}">
                <a16:creationId xmlns:a16="http://schemas.microsoft.com/office/drawing/2014/main" id="{9A71ABFD-7D9E-8B81-8F10-AD3B259CD532}"/>
              </a:ext>
            </a:extLst>
          </p:cNvPr>
          <p:cNvSpPr>
            <a:spLocks noGrp="1"/>
          </p:cNvSpPr>
          <p:nvPr>
            <p:ph type="body" sz="quarter" idx="10" hasCustomPrompt="1"/>
          </p:nvPr>
        </p:nvSpPr>
        <p:spPr>
          <a:xfrm>
            <a:off x="838200" y="1041400"/>
            <a:ext cx="10515600" cy="366255"/>
          </a:xfrm>
          <a:prstGeom prst="rect">
            <a:avLst/>
          </a:prstGeom>
        </p:spPr>
        <p:txBody>
          <a:bodyPr anchor="t">
            <a:normAutofit/>
          </a:bodyPr>
          <a:lstStyle>
            <a:lvl1pPr marL="0" indent="0" algn="l">
              <a:buNone/>
              <a:defRPr>
                <a:solidFill>
                  <a:schemeClr val="bg2"/>
                </a:solidFill>
              </a:defRPr>
            </a:lvl1pPr>
            <a:lvl2pPr marL="243852" indent="0">
              <a:buNone/>
              <a:defRPr/>
            </a:lvl2pPr>
            <a:lvl3pPr marL="487704" indent="0">
              <a:buNone/>
              <a:defRPr/>
            </a:lvl3pPr>
            <a:lvl4pPr marL="1371669" indent="0">
              <a:buNone/>
              <a:defRPr/>
            </a:lvl4pPr>
            <a:lvl5pPr marL="1828891" indent="0">
              <a:buNone/>
              <a:defRPr/>
            </a:lvl5pPr>
          </a:lstStyle>
          <a:p>
            <a:pPr lvl="0"/>
            <a:r>
              <a:rPr lang="en-US" dirty="0"/>
              <a:t>Click to Add Subtitle</a:t>
            </a:r>
          </a:p>
        </p:txBody>
      </p:sp>
    </p:spTree>
    <p:custDataLst>
      <p:tags r:id="rId1"/>
    </p:custDataLst>
    <p:extLst>
      <p:ext uri="{BB962C8B-B14F-4D97-AF65-F5344CB8AC3E}">
        <p14:creationId xmlns:p14="http://schemas.microsoft.com/office/powerpoint/2010/main" val="2716712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SAS - Comparis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ormAutofit/>
          </a:bodyPr>
          <a:lstStyle>
            <a:lvl1pPr>
              <a:defRPr>
                <a:solidFill>
                  <a:schemeClr val="accent5"/>
                </a:solidFill>
              </a:defRPr>
            </a:lvl1pPr>
          </a:lstStyle>
          <a:p>
            <a:r>
              <a:rPr lang="en-US" dirty="0"/>
              <a:t>Click to Add Slide Title</a:t>
            </a:r>
          </a:p>
        </p:txBody>
      </p:sp>
      <p:sp>
        <p:nvSpPr>
          <p:cNvPr id="5" name="Text Placeholder 2">
            <a:extLst>
              <a:ext uri="{FF2B5EF4-FFF2-40B4-BE49-F238E27FC236}">
                <a16:creationId xmlns:a16="http://schemas.microsoft.com/office/drawing/2014/main" id="{B37A3D09-8DDB-0D78-49A3-63D553286BAA}"/>
              </a:ext>
            </a:extLst>
          </p:cNvPr>
          <p:cNvSpPr>
            <a:spLocks noGrp="1"/>
          </p:cNvSpPr>
          <p:nvPr>
            <p:ph idx="1"/>
          </p:nvPr>
        </p:nvSpPr>
        <p:spPr>
          <a:xfrm>
            <a:off x="838199" y="1600201"/>
            <a:ext cx="5161231" cy="4576763"/>
          </a:xfrm>
          <a:prstGeom prst="rect">
            <a:avLst/>
          </a:prstGeom>
        </p:spPr>
        <p:txBody>
          <a:bodyPr vert="horz" lIns="0" tIns="0" rIns="0" bIns="0" rtlCol="0">
            <a:normAutofit/>
          </a:bodyPr>
          <a:lstStyle>
            <a:lvl1pPr>
              <a:defRPr sz="2400"/>
            </a:lvl1pPr>
            <a:lvl2pPr>
              <a:defRPr sz="1867">
                <a:latin typeface="+mn-lt"/>
              </a:defRPr>
            </a:lvl2pPr>
            <a:lvl3pPr>
              <a:defRPr sz="1600">
                <a:latin typeface="+mn-lt"/>
              </a:defRPr>
            </a:lvl3pPr>
          </a:lstStyle>
          <a:p>
            <a:pPr lvl="0"/>
            <a:r>
              <a:rPr lang="en-US"/>
              <a:t>Click to edit Master text styles</a:t>
            </a:r>
          </a:p>
          <a:p>
            <a:pPr lvl="1"/>
            <a:r>
              <a:rPr lang="en-US"/>
              <a:t>Second level</a:t>
            </a:r>
          </a:p>
          <a:p>
            <a:pPr lvl="2"/>
            <a:r>
              <a:rPr lang="en-US"/>
              <a:t>Third level</a:t>
            </a:r>
          </a:p>
        </p:txBody>
      </p:sp>
      <p:sp>
        <p:nvSpPr>
          <p:cNvPr id="7" name="Text Placeholder 2">
            <a:extLst>
              <a:ext uri="{FF2B5EF4-FFF2-40B4-BE49-F238E27FC236}">
                <a16:creationId xmlns:a16="http://schemas.microsoft.com/office/drawing/2014/main" id="{9EB0C531-8D77-DB91-D733-89B75593C437}"/>
              </a:ext>
            </a:extLst>
          </p:cNvPr>
          <p:cNvSpPr>
            <a:spLocks noGrp="1"/>
          </p:cNvSpPr>
          <p:nvPr>
            <p:ph idx="11"/>
          </p:nvPr>
        </p:nvSpPr>
        <p:spPr>
          <a:xfrm>
            <a:off x="6192571" y="1600201"/>
            <a:ext cx="5161232" cy="4576763"/>
          </a:xfrm>
          <a:prstGeom prst="rect">
            <a:avLst/>
          </a:prstGeom>
        </p:spPr>
        <p:txBody>
          <a:bodyPr vert="horz" lIns="0" tIns="0" rIns="0" bIns="0" rtlCol="0">
            <a:normAutofit/>
          </a:bodyPr>
          <a:lstStyle>
            <a:lvl1pPr>
              <a:defRPr sz="2400"/>
            </a:lvl1pPr>
            <a:lvl2pPr>
              <a:defRPr sz="1867">
                <a:latin typeface="+mn-lt"/>
              </a:defRPr>
            </a:lvl2pPr>
            <a:lvl3pPr>
              <a:defRPr sz="1600">
                <a:latin typeface="+mn-lt"/>
              </a:defRPr>
            </a:lvl3pPr>
          </a:lstStyle>
          <a:p>
            <a:pPr lvl="0"/>
            <a:r>
              <a:rPr lang="en-US"/>
              <a:t>Click to edit Master text styles</a:t>
            </a:r>
          </a:p>
          <a:p>
            <a:pPr lvl="1"/>
            <a:r>
              <a:rPr lang="en-US"/>
              <a:t>Second level</a:t>
            </a:r>
          </a:p>
          <a:p>
            <a:pPr lvl="2"/>
            <a:r>
              <a:rPr lang="en-US"/>
              <a:t>Third level</a:t>
            </a:r>
          </a:p>
        </p:txBody>
      </p:sp>
      <p:sp>
        <p:nvSpPr>
          <p:cNvPr id="9" name="Text Placeholder 4">
            <a:extLst>
              <a:ext uri="{FF2B5EF4-FFF2-40B4-BE49-F238E27FC236}">
                <a16:creationId xmlns:a16="http://schemas.microsoft.com/office/drawing/2014/main" id="{528E5A1D-0F7C-C89E-926C-359A1E6C4B96}"/>
              </a:ext>
            </a:extLst>
          </p:cNvPr>
          <p:cNvSpPr>
            <a:spLocks noGrp="1"/>
          </p:cNvSpPr>
          <p:nvPr>
            <p:ph type="body" sz="quarter" idx="10" hasCustomPrompt="1"/>
          </p:nvPr>
        </p:nvSpPr>
        <p:spPr>
          <a:xfrm>
            <a:off x="838200" y="1041400"/>
            <a:ext cx="10515600" cy="366255"/>
          </a:xfrm>
          <a:prstGeom prst="rect">
            <a:avLst/>
          </a:prstGeom>
        </p:spPr>
        <p:txBody>
          <a:bodyPr anchor="t">
            <a:normAutofit/>
          </a:bodyPr>
          <a:lstStyle>
            <a:lvl1pPr marL="0" indent="0" algn="l">
              <a:buNone/>
              <a:defRPr>
                <a:solidFill>
                  <a:schemeClr val="bg2"/>
                </a:solidFill>
              </a:defRPr>
            </a:lvl1pPr>
            <a:lvl2pPr marL="243852" indent="0">
              <a:buNone/>
              <a:defRPr/>
            </a:lvl2pPr>
            <a:lvl3pPr marL="487704" indent="0">
              <a:buNone/>
              <a:defRPr/>
            </a:lvl3pPr>
            <a:lvl4pPr marL="1371669" indent="0">
              <a:buNone/>
              <a:defRPr/>
            </a:lvl4pPr>
            <a:lvl5pPr marL="1828891" indent="0">
              <a:buNone/>
              <a:defRPr/>
            </a:lvl5pPr>
          </a:lstStyle>
          <a:p>
            <a:pPr lvl="0"/>
            <a:r>
              <a:rPr lang="en-US" dirty="0"/>
              <a:t>Click to Add Subtitle</a:t>
            </a:r>
          </a:p>
        </p:txBody>
      </p:sp>
    </p:spTree>
    <p:custDataLst>
      <p:tags r:id="rId1"/>
    </p:custDataLst>
    <p:extLst>
      <p:ext uri="{BB962C8B-B14F-4D97-AF65-F5344CB8AC3E}">
        <p14:creationId xmlns:p14="http://schemas.microsoft.com/office/powerpoint/2010/main" val="506537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SAS - Title Only Right">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7932B69-D114-4F04-8825-FD80DE780B3F}"/>
              </a:ext>
            </a:extLst>
          </p:cNvPr>
          <p:cNvSpPr>
            <a:spLocks noGrp="1"/>
          </p:cNvSpPr>
          <p:nvPr>
            <p:ph type="title" hasCustomPrompt="1"/>
          </p:nvPr>
        </p:nvSpPr>
        <p:spPr>
          <a:xfrm>
            <a:off x="838200" y="2911937"/>
            <a:ext cx="2952184" cy="1034129"/>
          </a:xfrm>
          <a:prstGeom prst="rect">
            <a:avLst/>
          </a:prstGeom>
        </p:spPr>
        <p:txBody>
          <a:bodyPr vert="horz" wrap="square" lIns="0" tIns="0" rIns="0" bIns="0" rtlCol="0" anchor="ctr">
            <a:spAutoFit/>
          </a:bodyPr>
          <a:lstStyle>
            <a:lvl1pPr>
              <a:defRPr>
                <a:solidFill>
                  <a:schemeClr val="accent5"/>
                </a:solidFill>
              </a:defRPr>
            </a:lvl1pPr>
          </a:lstStyle>
          <a:p>
            <a:r>
              <a:rPr lang="en-US" dirty="0"/>
              <a:t>Click to Add Slide Title</a:t>
            </a:r>
          </a:p>
        </p:txBody>
      </p:sp>
    </p:spTree>
    <p:custDataLst>
      <p:tags r:id="rId1"/>
    </p:custDataLst>
    <p:extLst>
      <p:ext uri="{BB962C8B-B14F-4D97-AF65-F5344CB8AC3E}">
        <p14:creationId xmlns:p14="http://schemas.microsoft.com/office/powerpoint/2010/main" val="29801522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SAS - Title &amp; Subtitle Right">
    <p:bg>
      <p:bgPr>
        <a:solidFill>
          <a:schemeClr val="bg1"/>
        </a:solidFill>
        <a:effectLst/>
      </p:bgPr>
    </p:bg>
    <p:spTree>
      <p:nvGrpSpPr>
        <p:cNvPr id="1" name=""/>
        <p:cNvGrpSpPr/>
        <p:nvPr/>
      </p:nvGrpSpPr>
      <p:grpSpPr>
        <a:xfrm>
          <a:off x="0" y="0"/>
          <a:ext cx="0" cy="0"/>
          <a:chOff x="0" y="0"/>
          <a:chExt cx="0" cy="0"/>
        </a:xfrm>
      </p:grpSpPr>
      <p:sp>
        <p:nvSpPr>
          <p:cNvPr id="2" name="Text Placeholder 4">
            <a:extLst>
              <a:ext uri="{FF2B5EF4-FFF2-40B4-BE49-F238E27FC236}">
                <a16:creationId xmlns:a16="http://schemas.microsoft.com/office/drawing/2014/main" id="{DCB0DC36-25B4-46CA-542D-A6308DDA0A46}"/>
              </a:ext>
            </a:extLst>
          </p:cNvPr>
          <p:cNvSpPr>
            <a:spLocks noGrp="1"/>
          </p:cNvSpPr>
          <p:nvPr>
            <p:ph type="body" sz="quarter" idx="10" hasCustomPrompt="1"/>
          </p:nvPr>
        </p:nvSpPr>
        <p:spPr>
          <a:xfrm>
            <a:off x="838200" y="3947330"/>
            <a:ext cx="3336233" cy="366255"/>
          </a:xfrm>
          <a:prstGeom prst="rect">
            <a:avLst/>
          </a:prstGeom>
        </p:spPr>
        <p:txBody>
          <a:bodyPr wrap="square" anchor="t">
            <a:noAutofit/>
          </a:bodyPr>
          <a:lstStyle>
            <a:lvl1pPr marL="0" indent="0" algn="l">
              <a:buNone/>
              <a:defRPr>
                <a:solidFill>
                  <a:schemeClr val="bg2"/>
                </a:solidFill>
              </a:defRPr>
            </a:lvl1pPr>
            <a:lvl2pPr marL="243852" indent="0">
              <a:buNone/>
              <a:defRPr/>
            </a:lvl2pPr>
            <a:lvl3pPr marL="487704" indent="0">
              <a:buNone/>
              <a:defRPr/>
            </a:lvl3pPr>
            <a:lvl4pPr marL="1371669" indent="0">
              <a:buNone/>
              <a:defRPr/>
            </a:lvl4pPr>
            <a:lvl5pPr marL="1828891" indent="0">
              <a:buNone/>
              <a:defRPr/>
            </a:lvl5pPr>
          </a:lstStyle>
          <a:p>
            <a:pPr lvl="0"/>
            <a:r>
              <a:rPr lang="en-US" dirty="0"/>
              <a:t>Click to Add Subtitle</a:t>
            </a:r>
          </a:p>
        </p:txBody>
      </p:sp>
      <p:sp>
        <p:nvSpPr>
          <p:cNvPr id="3" name="Title 2">
            <a:extLst>
              <a:ext uri="{FF2B5EF4-FFF2-40B4-BE49-F238E27FC236}">
                <a16:creationId xmlns:a16="http://schemas.microsoft.com/office/drawing/2014/main" id="{81E4D011-6D65-0AE8-97A7-B5392D2B3184}"/>
              </a:ext>
            </a:extLst>
          </p:cNvPr>
          <p:cNvSpPr>
            <a:spLocks noGrp="1"/>
          </p:cNvSpPr>
          <p:nvPr>
            <p:ph type="title" hasCustomPrompt="1"/>
          </p:nvPr>
        </p:nvSpPr>
        <p:spPr>
          <a:xfrm>
            <a:off x="834955" y="2768821"/>
            <a:ext cx="3334512" cy="1034386"/>
          </a:xfrm>
        </p:spPr>
        <p:txBody>
          <a:bodyPr vert="horz" wrap="square" lIns="0" tIns="0" rIns="0" bIns="0" rtlCol="0" anchor="b" anchorCtr="0">
            <a:spAutoFit/>
          </a:bodyPr>
          <a:lstStyle>
            <a:lvl1pPr>
              <a:defRPr lang="en-US"/>
            </a:lvl1pPr>
          </a:lstStyle>
          <a:p>
            <a:pPr marL="0" lvl="0">
              <a:lnSpc>
                <a:spcPct val="90000"/>
              </a:lnSpc>
              <a:spcBef>
                <a:spcPct val="0"/>
              </a:spcBef>
              <a:buNone/>
            </a:pPr>
            <a:r>
              <a:rPr lang="en-US" dirty="0"/>
              <a:t>Click to Add Slide Title</a:t>
            </a:r>
          </a:p>
        </p:txBody>
      </p:sp>
    </p:spTree>
    <p:custDataLst>
      <p:tags r:id="rId1"/>
    </p:custDataLst>
    <p:extLst>
      <p:ext uri="{BB962C8B-B14F-4D97-AF65-F5344CB8AC3E}">
        <p14:creationId xmlns:p14="http://schemas.microsoft.com/office/powerpoint/2010/main" val="4170565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preserve="1">
  <p:cSld name="SAS - Closing">
    <p:bg>
      <p:bgPr>
        <a:solidFill>
          <a:schemeClr val="accent1"/>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0B679E91-B2F1-7013-ED34-D7763B653081}"/>
              </a:ext>
            </a:extLst>
          </p:cNvPr>
          <p:cNvSpPr>
            <a:spLocks noGrp="1"/>
          </p:cNvSpPr>
          <p:nvPr>
            <p:ph type="title" hasCustomPrompt="1"/>
          </p:nvPr>
        </p:nvSpPr>
        <p:spPr>
          <a:xfrm>
            <a:off x="834955" y="2598004"/>
            <a:ext cx="8708755" cy="1661993"/>
          </a:xfrm>
          <a:prstGeom prst="rect">
            <a:avLst/>
          </a:prstGeom>
        </p:spPr>
        <p:txBody>
          <a:bodyPr vert="horz" wrap="square" lIns="0" tIns="0" rIns="0" bIns="182880" rtlCol="0" anchor="ctr" anchorCtr="0">
            <a:spAutoFit/>
          </a:bodyPr>
          <a:lstStyle>
            <a:lvl1pPr>
              <a:lnSpc>
                <a:spcPct val="100000"/>
              </a:lnSpc>
              <a:spcBef>
                <a:spcPts val="400"/>
              </a:spcBef>
              <a:defRPr sz="4800">
                <a:solidFill>
                  <a:schemeClr val="bg1"/>
                </a:solidFill>
              </a:defRPr>
            </a:lvl1pPr>
          </a:lstStyle>
          <a:p>
            <a:r>
              <a:rPr lang="en-US" dirty="0"/>
              <a:t>Click to Add Slideshow Closing</a:t>
            </a:r>
          </a:p>
        </p:txBody>
      </p:sp>
      <p:sp>
        <p:nvSpPr>
          <p:cNvPr id="6" name="Footer">
            <a:extLst>
              <a:ext uri="{FF2B5EF4-FFF2-40B4-BE49-F238E27FC236}">
                <a16:creationId xmlns:a16="http://schemas.microsoft.com/office/drawing/2014/main" id="{54AD1B71-161A-0685-52AE-DACFD1DA227B}"/>
              </a:ext>
            </a:extLst>
          </p:cNvPr>
          <p:cNvSpPr txBox="1"/>
          <p:nvPr/>
        </p:nvSpPr>
        <p:spPr>
          <a:xfrm>
            <a:off x="834955" y="6539393"/>
            <a:ext cx="3352800" cy="194990"/>
          </a:xfrm>
          <a:prstGeom prst="rect">
            <a:avLst/>
          </a:prstGeom>
          <a:noFill/>
        </p:spPr>
        <p:txBody>
          <a:bodyPr wrap="square" lIns="0" anchor="b" anchorCtr="0">
            <a:spAutoFit/>
          </a:bodyPr>
          <a:lstStyle/>
          <a:p>
            <a:pPr marL="0" marR="0" lvl="0" indent="0" algn="l" defTabSz="365769" rtl="0" eaLnBrk="0" fontAlgn="auto" latinLnBrk="0" hangingPunct="0">
              <a:lnSpc>
                <a:spcPct val="100000"/>
              </a:lnSpc>
              <a:spcBef>
                <a:spcPts val="0"/>
              </a:spcBef>
              <a:spcAft>
                <a:spcPts val="0"/>
              </a:spcAft>
              <a:buClrTx/>
              <a:buSzTx/>
              <a:buFontTx/>
              <a:buNone/>
              <a:tabLst/>
              <a:defRPr/>
            </a:pPr>
            <a:r>
              <a:rPr kumimoji="0" lang="en-US" sz="667" b="0" i="0" u="none" strike="noStrike" kern="300" cap="none" spc="67" normalizeH="0" baseline="0" noProof="0" dirty="0">
                <a:ln>
                  <a:noFill/>
                </a:ln>
                <a:solidFill>
                  <a:srgbClr val="FFFFFF"/>
                </a:solidFill>
                <a:effectLst/>
                <a:uLnTx/>
                <a:uFillTx/>
                <a:latin typeface="Anova Light" panose="020B0403020203020204" pitchFamily="34" charset="0"/>
                <a:ea typeface="Anova Bold" panose="020B0703020203020204" pitchFamily="34" charset="0"/>
                <a:cs typeface="Anova Light" panose="020B0403020203020204" pitchFamily="34" charset="0"/>
              </a:rPr>
              <a:t>Copyright © SAS Institute Inc. All rights reserved.</a:t>
            </a:r>
          </a:p>
        </p:txBody>
      </p:sp>
      <p:pic>
        <p:nvPicPr>
          <p:cNvPr id="9" name="Graphic 8">
            <a:extLst>
              <a:ext uri="{FF2B5EF4-FFF2-40B4-BE49-F238E27FC236}">
                <a16:creationId xmlns:a16="http://schemas.microsoft.com/office/drawing/2014/main" id="{01553F2B-5185-2BCB-4B94-AEEA1315255A}"/>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6264350" y="5607446"/>
            <a:ext cx="5431353" cy="615553"/>
          </a:xfrm>
          <a:prstGeom prst="rect">
            <a:avLst/>
          </a:prstGeom>
        </p:spPr>
      </p:pic>
    </p:spTree>
    <p:custDataLst>
      <p:tags r:id="rId1"/>
    </p:custDataLst>
    <p:extLst>
      <p:ext uri="{BB962C8B-B14F-4D97-AF65-F5344CB8AC3E}">
        <p14:creationId xmlns:p14="http://schemas.microsoft.com/office/powerpoint/2010/main" val="17199985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SAS - Blank - White">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8129338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SAS - Closing">
    <p:bg>
      <p:bgPr>
        <a:solidFill>
          <a:schemeClr val="bg2"/>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0B679E91-B2F1-7013-ED34-D7763B653081}"/>
              </a:ext>
            </a:extLst>
          </p:cNvPr>
          <p:cNvSpPr>
            <a:spLocks noGrp="1"/>
          </p:cNvSpPr>
          <p:nvPr>
            <p:ph type="title" hasCustomPrompt="1"/>
          </p:nvPr>
        </p:nvSpPr>
        <p:spPr>
          <a:xfrm>
            <a:off x="834955" y="2598004"/>
            <a:ext cx="8708755" cy="1661993"/>
          </a:xfrm>
          <a:prstGeom prst="rect">
            <a:avLst/>
          </a:prstGeom>
        </p:spPr>
        <p:txBody>
          <a:bodyPr vert="horz" wrap="square" lIns="0" tIns="0" rIns="0" bIns="182880" rtlCol="0" anchor="ctr" anchorCtr="0">
            <a:spAutoFit/>
          </a:bodyPr>
          <a:lstStyle>
            <a:lvl1pPr>
              <a:lnSpc>
                <a:spcPct val="100000"/>
              </a:lnSpc>
              <a:spcBef>
                <a:spcPts val="400"/>
              </a:spcBef>
              <a:defRPr sz="4800">
                <a:solidFill>
                  <a:schemeClr val="bg1"/>
                </a:solidFill>
              </a:defRPr>
            </a:lvl1pPr>
          </a:lstStyle>
          <a:p>
            <a:r>
              <a:rPr lang="en-US" dirty="0"/>
              <a:t>Click to Add Slideshow Closing</a:t>
            </a:r>
          </a:p>
        </p:txBody>
      </p:sp>
      <p:sp>
        <p:nvSpPr>
          <p:cNvPr id="2" name="Text Placeholder 15">
            <a:extLst>
              <a:ext uri="{FF2B5EF4-FFF2-40B4-BE49-F238E27FC236}">
                <a16:creationId xmlns:a16="http://schemas.microsoft.com/office/drawing/2014/main" id="{514B8423-CFFD-1921-7480-8BEC78F05FFD}"/>
              </a:ext>
            </a:extLst>
          </p:cNvPr>
          <p:cNvSpPr>
            <a:spLocks noGrp="1"/>
          </p:cNvSpPr>
          <p:nvPr>
            <p:ph type="body" sz="quarter" idx="11" hasCustomPrompt="1"/>
          </p:nvPr>
        </p:nvSpPr>
        <p:spPr>
          <a:xfrm>
            <a:off x="834955" y="5517985"/>
            <a:ext cx="8082481" cy="705015"/>
          </a:xfrm>
        </p:spPr>
        <p:txBody>
          <a:bodyPr wrap="square" anchor="ctr" anchorCtr="0">
            <a:noAutofit/>
          </a:bodyPr>
          <a:lstStyle>
            <a:lvl1pPr marL="0" indent="0">
              <a:lnSpc>
                <a:spcPct val="100000"/>
              </a:lnSpc>
              <a:spcBef>
                <a:spcPts val="400"/>
              </a:spcBef>
              <a:buNone/>
              <a:defRPr sz="1867">
                <a:solidFill>
                  <a:schemeClr val="accent3"/>
                </a:solidFill>
              </a:defRPr>
            </a:lvl1pPr>
            <a:lvl2pPr marL="243852" indent="0">
              <a:buNone/>
              <a:defRPr sz="1467">
                <a:solidFill>
                  <a:schemeClr val="accent3"/>
                </a:solidFill>
              </a:defRPr>
            </a:lvl2pPr>
            <a:lvl3pPr marL="487704" indent="0">
              <a:buNone/>
              <a:defRPr sz="1400">
                <a:solidFill>
                  <a:schemeClr val="accent3"/>
                </a:solidFill>
              </a:defRPr>
            </a:lvl3pPr>
            <a:lvl4pPr marL="1371669" indent="0">
              <a:buNone/>
              <a:defRPr sz="1333">
                <a:solidFill>
                  <a:schemeClr val="accent3"/>
                </a:solidFill>
              </a:defRPr>
            </a:lvl4pPr>
            <a:lvl5pPr marL="1828891" indent="0">
              <a:buNone/>
              <a:defRPr sz="1333">
                <a:solidFill>
                  <a:schemeClr val="accent3"/>
                </a:solidFill>
              </a:defRPr>
            </a:lvl5pPr>
          </a:lstStyle>
          <a:p>
            <a:pPr lvl="0"/>
            <a:r>
              <a:rPr lang="en-US" dirty="0"/>
              <a:t>Click to add a website or email</a:t>
            </a:r>
          </a:p>
        </p:txBody>
      </p:sp>
      <p:pic>
        <p:nvPicPr>
          <p:cNvPr id="5" name="Picture 4">
            <a:extLst>
              <a:ext uri="{FF2B5EF4-FFF2-40B4-BE49-F238E27FC236}">
                <a16:creationId xmlns:a16="http://schemas.microsoft.com/office/drawing/2014/main" id="{9C32ACEC-8403-92F5-2666-332E6B71F89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156618" y="5562716"/>
            <a:ext cx="2573871" cy="615553"/>
          </a:xfrm>
          <a:prstGeom prst="rect">
            <a:avLst/>
          </a:prstGeom>
        </p:spPr>
      </p:pic>
      <p:sp>
        <p:nvSpPr>
          <p:cNvPr id="3" name="TextBox 4">
            <a:extLst>
              <a:ext uri="{FF2B5EF4-FFF2-40B4-BE49-F238E27FC236}">
                <a16:creationId xmlns:a16="http://schemas.microsoft.com/office/drawing/2014/main" id="{A17CA6F3-CED0-0E75-860D-A80C71FD6EF6}"/>
              </a:ext>
            </a:extLst>
          </p:cNvPr>
          <p:cNvSpPr txBox="1"/>
          <p:nvPr/>
        </p:nvSpPr>
        <p:spPr>
          <a:xfrm>
            <a:off x="834955" y="6539393"/>
            <a:ext cx="3352800" cy="194990"/>
          </a:xfrm>
          <a:prstGeom prst="rect">
            <a:avLst/>
          </a:prstGeom>
          <a:noFill/>
        </p:spPr>
        <p:txBody>
          <a:bodyPr wrap="square" lIns="0" anchor="b" anchorCtr="0">
            <a:spAutoFit/>
          </a:bodyPr>
          <a:lstStyle/>
          <a:p>
            <a:pPr marL="0" marR="0" lvl="0" indent="0" algn="l" defTabSz="365769" rtl="0" eaLnBrk="0" fontAlgn="auto" latinLnBrk="0" hangingPunct="0">
              <a:lnSpc>
                <a:spcPct val="100000"/>
              </a:lnSpc>
              <a:spcBef>
                <a:spcPts val="0"/>
              </a:spcBef>
              <a:spcAft>
                <a:spcPts val="0"/>
              </a:spcAft>
              <a:buClrTx/>
              <a:buSzTx/>
              <a:buFontTx/>
              <a:buNone/>
              <a:tabLst/>
              <a:defRPr/>
            </a:pPr>
            <a:r>
              <a:rPr kumimoji="0" lang="en-US" sz="667" b="0" i="0" u="none" strike="noStrike" kern="300" cap="none" spc="67" normalizeH="0" baseline="0" noProof="0">
                <a:ln>
                  <a:noFill/>
                </a:ln>
                <a:solidFill>
                  <a:schemeClr val="accent3"/>
                </a:solidFill>
                <a:effectLst/>
                <a:uLnTx/>
                <a:uFillTx/>
                <a:latin typeface="Anova Light" panose="020B0403020203020204" pitchFamily="34" charset="0"/>
                <a:ea typeface="Anova Bold" panose="020B0703020203020204" pitchFamily="34" charset="0"/>
                <a:cs typeface="Anova Light" panose="020B0403020203020204" pitchFamily="34" charset="0"/>
              </a:rPr>
              <a:t>Copyright © SAS Institute Inc. All rights reserved.</a:t>
            </a:r>
          </a:p>
        </p:txBody>
      </p:sp>
    </p:spTree>
    <p:custDataLst>
      <p:tags r:id="rId1"/>
    </p:custDataLst>
    <p:extLst>
      <p:ext uri="{BB962C8B-B14F-4D97-AF65-F5344CB8AC3E}">
        <p14:creationId xmlns:p14="http://schemas.microsoft.com/office/powerpoint/2010/main" val="208453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preserve="1">
  <p:cSld name="SAS - Video Only">
    <p:bg>
      <p:bgPr>
        <a:solidFill>
          <a:schemeClr val="tx1"/>
        </a:solidFill>
        <a:effectLst/>
      </p:bgPr>
    </p:bg>
    <p:spTree>
      <p:nvGrpSpPr>
        <p:cNvPr id="1" name=""/>
        <p:cNvGrpSpPr/>
        <p:nvPr/>
      </p:nvGrpSpPr>
      <p:grpSpPr>
        <a:xfrm>
          <a:off x="0" y="0"/>
          <a:ext cx="0" cy="0"/>
          <a:chOff x="0" y="0"/>
          <a:chExt cx="0" cy="0"/>
        </a:xfrm>
      </p:grpSpPr>
      <p:sp>
        <p:nvSpPr>
          <p:cNvPr id="5" name="Footer">
            <a:extLst>
              <a:ext uri="{FF2B5EF4-FFF2-40B4-BE49-F238E27FC236}">
                <a16:creationId xmlns:a16="http://schemas.microsoft.com/office/drawing/2014/main" id="{18EFE3EC-F7E1-61AB-19DD-00EC88725FB3}"/>
              </a:ext>
            </a:extLst>
          </p:cNvPr>
          <p:cNvSpPr txBox="1"/>
          <p:nvPr/>
        </p:nvSpPr>
        <p:spPr>
          <a:xfrm>
            <a:off x="834955" y="6539393"/>
            <a:ext cx="3352800" cy="194990"/>
          </a:xfrm>
          <a:prstGeom prst="rect">
            <a:avLst/>
          </a:prstGeom>
          <a:noFill/>
        </p:spPr>
        <p:txBody>
          <a:bodyPr wrap="square" lIns="0" anchor="b" anchorCtr="0">
            <a:spAutoFit/>
          </a:bodyPr>
          <a:lstStyle/>
          <a:p>
            <a:pPr marL="0" marR="0" lvl="0" indent="0" algn="l" defTabSz="365769" rtl="0" eaLnBrk="0" fontAlgn="auto" latinLnBrk="0" hangingPunct="0">
              <a:lnSpc>
                <a:spcPct val="100000"/>
              </a:lnSpc>
              <a:spcBef>
                <a:spcPts val="0"/>
              </a:spcBef>
              <a:spcAft>
                <a:spcPts val="0"/>
              </a:spcAft>
              <a:buClrTx/>
              <a:buSzTx/>
              <a:buFontTx/>
              <a:buNone/>
              <a:tabLst/>
              <a:defRPr/>
            </a:pPr>
            <a:r>
              <a:rPr kumimoji="0" lang="en-US" sz="667" b="0" i="0" u="none" strike="noStrike" kern="300" cap="none" spc="67" normalizeH="0" baseline="0" noProof="0" dirty="0">
                <a:ln>
                  <a:noFill/>
                </a:ln>
                <a:solidFill>
                  <a:srgbClr val="FFFFFF"/>
                </a:solidFill>
                <a:effectLst/>
                <a:uLnTx/>
                <a:uFillTx/>
                <a:latin typeface="Anova Light" panose="020B0403020203020204" pitchFamily="34" charset="0"/>
                <a:ea typeface="Anova Bold" panose="020B0703020203020204" pitchFamily="34" charset="0"/>
                <a:cs typeface="Anova Light" panose="020B0403020203020204" pitchFamily="34" charset="0"/>
              </a:rPr>
              <a:t>Copyright © SAS Institute Inc. All rights reserved.</a:t>
            </a:r>
          </a:p>
        </p:txBody>
      </p:sp>
      <p:pic>
        <p:nvPicPr>
          <p:cNvPr id="8" name="Graphic 7">
            <a:extLst>
              <a:ext uri="{FF2B5EF4-FFF2-40B4-BE49-F238E27FC236}">
                <a16:creationId xmlns:a16="http://schemas.microsoft.com/office/drawing/2014/main" id="{C7E43D05-026B-EBDC-74E0-150BBD60EF58}"/>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834955" y="6290352"/>
            <a:ext cx="1966611" cy="222882"/>
          </a:xfrm>
          <a:prstGeom prst="rect">
            <a:avLst/>
          </a:prstGeom>
        </p:spPr>
      </p:pic>
      <p:pic>
        <p:nvPicPr>
          <p:cNvPr id="9" name="Picture 6">
            <a:extLst>
              <a:ext uri="{FF2B5EF4-FFF2-40B4-BE49-F238E27FC236}">
                <a16:creationId xmlns:a16="http://schemas.microsoft.com/office/drawing/2014/main" id="{3282D473-65B9-422F-2640-EFCB2AC77D2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11217439" y="6344362"/>
            <a:ext cx="741875" cy="307948"/>
          </a:xfrm>
          <a:prstGeom prst="rect">
            <a:avLst/>
          </a:prstGeom>
        </p:spPr>
      </p:pic>
    </p:spTree>
    <p:custDataLst>
      <p:tags r:id="rId1"/>
    </p:custDataLst>
    <p:extLst>
      <p:ext uri="{BB962C8B-B14F-4D97-AF65-F5344CB8AC3E}">
        <p14:creationId xmlns:p14="http://schemas.microsoft.com/office/powerpoint/2010/main" val="25075568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a14="http://schemas.microsoft.com/office/drawing/2010/main" xmlns:asvg="http://schemas.microsoft.com/office/drawing/2016/SVG/main">
      <p:transition spd="med">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dirty="0"/>
              <a:t>Click to edit Master title style</a:t>
            </a:r>
          </a:p>
        </p:txBody>
      </p:sp>
      <p:sp>
        <p:nvSpPr>
          <p:cNvPr id="4" name="Footer Placeholder 3"/>
          <p:cNvSpPr>
            <a:spLocks noGrp="1"/>
          </p:cNvSpPr>
          <p:nvPr>
            <p:ph type="ftr" sz="quarter" idx="11"/>
          </p:nvPr>
        </p:nvSpPr>
        <p:spPr/>
        <p:txBody>
          <a:bodyPr/>
          <a:lstStyle/>
          <a:p>
            <a:r>
              <a:rPr lang="en-US" dirty="0">
                <a:solidFill>
                  <a:srgbClr val="04304B"/>
                </a:solidFill>
                <a:latin typeface="Avenir Next W1G" panose="020B0503020202020204" pitchFamily="34" charset="0"/>
              </a:rPr>
              <a:t>Copyright © SAS Institute Inc. All rights reserved.</a:t>
            </a:r>
          </a:p>
        </p:txBody>
      </p:sp>
    </p:spTree>
    <p:extLst>
      <p:ext uri="{BB962C8B-B14F-4D97-AF65-F5344CB8AC3E}">
        <p14:creationId xmlns:p14="http://schemas.microsoft.com/office/powerpoint/2010/main" val="3245313475"/>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p:cSld name="1_SAS - Closing">
    <p:bg>
      <p:bgPr>
        <a:solidFill>
          <a:schemeClr val="bg2"/>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0B679E91-B2F1-7013-ED34-D7763B653081}"/>
              </a:ext>
            </a:extLst>
          </p:cNvPr>
          <p:cNvSpPr>
            <a:spLocks noGrp="1"/>
          </p:cNvSpPr>
          <p:nvPr>
            <p:ph type="title" hasCustomPrompt="1"/>
          </p:nvPr>
        </p:nvSpPr>
        <p:spPr>
          <a:xfrm>
            <a:off x="834955" y="2598004"/>
            <a:ext cx="8708755" cy="1661993"/>
          </a:xfrm>
          <a:prstGeom prst="rect">
            <a:avLst/>
          </a:prstGeom>
        </p:spPr>
        <p:txBody>
          <a:bodyPr vert="horz" wrap="square" lIns="0" tIns="0" rIns="0" bIns="182880" rtlCol="0" anchor="ctr" anchorCtr="0">
            <a:spAutoFit/>
          </a:bodyPr>
          <a:lstStyle>
            <a:lvl1pPr>
              <a:lnSpc>
                <a:spcPct val="100000"/>
              </a:lnSpc>
              <a:spcBef>
                <a:spcPts val="400"/>
              </a:spcBef>
              <a:defRPr sz="4800">
                <a:solidFill>
                  <a:schemeClr val="bg1"/>
                </a:solidFill>
              </a:defRPr>
            </a:lvl1pPr>
          </a:lstStyle>
          <a:p>
            <a:r>
              <a:rPr lang="en-US" dirty="0"/>
              <a:t>Click to Add Slideshow Closing</a:t>
            </a:r>
          </a:p>
        </p:txBody>
      </p:sp>
      <p:sp>
        <p:nvSpPr>
          <p:cNvPr id="2" name="Text Placeholder 15">
            <a:extLst>
              <a:ext uri="{FF2B5EF4-FFF2-40B4-BE49-F238E27FC236}">
                <a16:creationId xmlns:a16="http://schemas.microsoft.com/office/drawing/2014/main" id="{514B8423-CFFD-1921-7480-8BEC78F05FFD}"/>
              </a:ext>
            </a:extLst>
          </p:cNvPr>
          <p:cNvSpPr>
            <a:spLocks noGrp="1"/>
          </p:cNvSpPr>
          <p:nvPr>
            <p:ph type="body" sz="quarter" idx="11" hasCustomPrompt="1"/>
          </p:nvPr>
        </p:nvSpPr>
        <p:spPr>
          <a:xfrm>
            <a:off x="834955" y="5517985"/>
            <a:ext cx="8082481" cy="705015"/>
          </a:xfrm>
        </p:spPr>
        <p:txBody>
          <a:bodyPr wrap="square" anchor="ctr" anchorCtr="0">
            <a:noAutofit/>
          </a:bodyPr>
          <a:lstStyle>
            <a:lvl1pPr marL="0" indent="0">
              <a:lnSpc>
                <a:spcPct val="100000"/>
              </a:lnSpc>
              <a:spcBef>
                <a:spcPts val="400"/>
              </a:spcBef>
              <a:buNone/>
              <a:defRPr sz="1867">
                <a:solidFill>
                  <a:schemeClr val="accent3"/>
                </a:solidFill>
              </a:defRPr>
            </a:lvl1pPr>
            <a:lvl2pPr marL="243852" indent="0">
              <a:buNone/>
              <a:defRPr sz="1467">
                <a:solidFill>
                  <a:schemeClr val="accent3"/>
                </a:solidFill>
              </a:defRPr>
            </a:lvl2pPr>
            <a:lvl3pPr marL="487704" indent="0">
              <a:buNone/>
              <a:defRPr sz="1400">
                <a:solidFill>
                  <a:schemeClr val="accent3"/>
                </a:solidFill>
              </a:defRPr>
            </a:lvl3pPr>
            <a:lvl4pPr marL="1371669" indent="0">
              <a:buNone/>
              <a:defRPr sz="1333">
                <a:solidFill>
                  <a:schemeClr val="accent3"/>
                </a:solidFill>
              </a:defRPr>
            </a:lvl4pPr>
            <a:lvl5pPr marL="1828891" indent="0">
              <a:buNone/>
              <a:defRPr sz="1333">
                <a:solidFill>
                  <a:schemeClr val="accent3"/>
                </a:solidFill>
              </a:defRPr>
            </a:lvl5pPr>
          </a:lstStyle>
          <a:p>
            <a:pPr lvl="0"/>
            <a:r>
              <a:rPr lang="en-US" dirty="0"/>
              <a:t>Click to add a website or email</a:t>
            </a:r>
          </a:p>
        </p:txBody>
      </p:sp>
    </p:spTree>
    <p:custDataLst>
      <p:tags r:id="rId1"/>
    </p:custDataLst>
    <p:extLst>
      <p:ext uri="{BB962C8B-B14F-4D97-AF65-F5344CB8AC3E}">
        <p14:creationId xmlns:p14="http://schemas.microsoft.com/office/powerpoint/2010/main" val="215949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SAS - Title Only">
    <p:spTree>
      <p:nvGrpSpPr>
        <p:cNvPr id="1" name=""/>
        <p:cNvGrpSpPr/>
        <p:nvPr/>
      </p:nvGrpSpPr>
      <p:grpSpPr>
        <a:xfrm>
          <a:off x="0" y="0"/>
          <a:ext cx="0" cy="0"/>
          <a:chOff x="0" y="0"/>
          <a:chExt cx="0" cy="0"/>
        </a:xfrm>
      </p:grpSpPr>
      <p:sp>
        <p:nvSpPr>
          <p:cNvPr id="12" name="Title Placeholder 1">
            <a:extLst>
              <a:ext uri="{FF2B5EF4-FFF2-40B4-BE49-F238E27FC236}">
                <a16:creationId xmlns:a16="http://schemas.microsoft.com/office/drawing/2014/main" id="{6F060396-EEE3-A20F-EF3B-666AF65526C8}"/>
              </a:ext>
            </a:extLst>
          </p:cNvPr>
          <p:cNvSpPr>
            <a:spLocks noGrp="1"/>
          </p:cNvSpPr>
          <p:nvPr>
            <p:ph type="title" hasCustomPrompt="1"/>
          </p:nvPr>
        </p:nvSpPr>
        <p:spPr>
          <a:xfrm>
            <a:off x="838200" y="473536"/>
            <a:ext cx="10515600" cy="517064"/>
          </a:xfrm>
          <a:prstGeom prst="rect">
            <a:avLst/>
          </a:prstGeom>
        </p:spPr>
        <p:txBody>
          <a:bodyPr vert="horz" lIns="0" tIns="0" rIns="0" bIns="0" rtlCol="0" anchor="ctr">
            <a:spAutoFit/>
          </a:bodyPr>
          <a:lstStyle/>
          <a:p>
            <a:r>
              <a:rPr lang="en-US" dirty="0"/>
              <a:t>Click to Add Slide Title</a:t>
            </a:r>
          </a:p>
        </p:txBody>
      </p:sp>
    </p:spTree>
    <p:custDataLst>
      <p:tags r:id="rId1"/>
    </p:custDataLst>
    <p:extLst>
      <p:ext uri="{BB962C8B-B14F-4D97-AF65-F5344CB8AC3E}">
        <p14:creationId xmlns:p14="http://schemas.microsoft.com/office/powerpoint/2010/main" val="35923402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SAS - Title &amp; Subtitl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ormAutofit/>
          </a:bodyPr>
          <a:lstStyle>
            <a:lvl1pPr algn="l">
              <a:defRPr>
                <a:solidFill>
                  <a:schemeClr val="accent5"/>
                </a:solidFill>
              </a:defRPr>
            </a:lvl1pPr>
          </a:lstStyle>
          <a:p>
            <a:r>
              <a:rPr lang="en-US" dirty="0"/>
              <a:t>Click to Add Slide Title</a:t>
            </a:r>
          </a:p>
        </p:txBody>
      </p:sp>
      <p:sp>
        <p:nvSpPr>
          <p:cNvPr id="5" name="Text Placeholder 4">
            <a:extLst>
              <a:ext uri="{FF2B5EF4-FFF2-40B4-BE49-F238E27FC236}">
                <a16:creationId xmlns:a16="http://schemas.microsoft.com/office/drawing/2014/main" id="{0040EF35-062A-4CF7-B99A-D6EF688F370B}"/>
              </a:ext>
            </a:extLst>
          </p:cNvPr>
          <p:cNvSpPr>
            <a:spLocks noGrp="1"/>
          </p:cNvSpPr>
          <p:nvPr>
            <p:ph type="body" sz="quarter" idx="10" hasCustomPrompt="1"/>
          </p:nvPr>
        </p:nvSpPr>
        <p:spPr>
          <a:xfrm>
            <a:off x="838200" y="1041400"/>
            <a:ext cx="10515600" cy="366255"/>
          </a:xfrm>
          <a:prstGeom prst="rect">
            <a:avLst/>
          </a:prstGeom>
        </p:spPr>
        <p:txBody>
          <a:bodyPr anchor="t">
            <a:normAutofit/>
          </a:bodyPr>
          <a:lstStyle>
            <a:lvl1pPr marL="0" indent="0" algn="l">
              <a:buNone/>
              <a:defRPr>
                <a:solidFill>
                  <a:schemeClr val="bg2"/>
                </a:solidFill>
              </a:defRPr>
            </a:lvl1pPr>
            <a:lvl2pPr marL="243852" indent="0">
              <a:buNone/>
              <a:defRPr/>
            </a:lvl2pPr>
            <a:lvl3pPr marL="487704" indent="0">
              <a:buNone/>
              <a:defRPr/>
            </a:lvl3pPr>
            <a:lvl4pPr marL="1371669" indent="0">
              <a:buNone/>
              <a:defRPr/>
            </a:lvl4pPr>
            <a:lvl5pPr marL="1828891" indent="0">
              <a:buNone/>
              <a:defRPr/>
            </a:lvl5pPr>
          </a:lstStyle>
          <a:p>
            <a:pPr lvl="0"/>
            <a:r>
              <a:rPr lang="en-US" dirty="0"/>
              <a:t>Click to Add Subtitle</a:t>
            </a:r>
          </a:p>
        </p:txBody>
      </p:sp>
    </p:spTree>
    <p:custDataLst>
      <p:tags r:id="rId1"/>
    </p:custDataLst>
    <p:extLst>
      <p:ext uri="{BB962C8B-B14F-4D97-AF65-F5344CB8AC3E}">
        <p14:creationId xmlns:p14="http://schemas.microsoft.com/office/powerpoint/2010/main" val="1661194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SAS -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ormAutofit/>
          </a:bodyPr>
          <a:lstStyle>
            <a:lvl1pPr>
              <a:defRPr>
                <a:solidFill>
                  <a:schemeClr val="accent5"/>
                </a:solidFill>
              </a:defRPr>
            </a:lvl1pPr>
          </a:lstStyle>
          <a:p>
            <a:r>
              <a:rPr lang="en-US" dirty="0"/>
              <a:t>Click to Add Slide Title</a:t>
            </a:r>
          </a:p>
        </p:txBody>
      </p:sp>
      <p:sp>
        <p:nvSpPr>
          <p:cNvPr id="4" name="Text Placeholder 2">
            <a:extLst>
              <a:ext uri="{FF2B5EF4-FFF2-40B4-BE49-F238E27FC236}">
                <a16:creationId xmlns:a16="http://schemas.microsoft.com/office/drawing/2014/main" id="{94E85CBA-188F-58DF-65B2-BD90C57AB500}"/>
              </a:ext>
            </a:extLst>
          </p:cNvPr>
          <p:cNvSpPr>
            <a:spLocks noGrp="1"/>
          </p:cNvSpPr>
          <p:nvPr>
            <p:ph idx="1"/>
          </p:nvPr>
        </p:nvSpPr>
        <p:spPr>
          <a:xfrm>
            <a:off x="838200" y="1600200"/>
            <a:ext cx="10515600" cy="4271865"/>
          </a:xfrm>
          <a:prstGeom prst="rect">
            <a:avLst/>
          </a:prstGeom>
        </p:spPr>
        <p:txBody>
          <a:bodyPr vert="horz" lIns="0" tIns="0" rIns="0" bIns="0" rtlCol="0">
            <a:normAutofit/>
          </a:bodyPr>
          <a:lstStyle>
            <a:lvl1pPr>
              <a:defRPr sz="2400"/>
            </a:lvl1pPr>
            <a:lvl2pPr>
              <a:defRPr sz="1867"/>
            </a:lvl2pPr>
            <a:lvl3pPr>
              <a:defRPr sz="1600">
                <a:latin typeface="+mn-lt"/>
              </a:defRPr>
            </a:lvl3pPr>
          </a:lstStyle>
          <a:p>
            <a:pPr lvl="0"/>
            <a:r>
              <a:rPr lang="en-US"/>
              <a:t>Click to edit Master text styles</a:t>
            </a:r>
          </a:p>
          <a:p>
            <a:pPr lvl="1"/>
            <a:r>
              <a:rPr lang="en-US"/>
              <a:t>Second level</a:t>
            </a:r>
          </a:p>
          <a:p>
            <a:pPr lvl="2"/>
            <a:r>
              <a:rPr lang="en-US"/>
              <a:t>Third level</a:t>
            </a:r>
          </a:p>
        </p:txBody>
      </p:sp>
      <p:sp>
        <p:nvSpPr>
          <p:cNvPr id="8" name="Text Placeholder 4">
            <a:extLst>
              <a:ext uri="{FF2B5EF4-FFF2-40B4-BE49-F238E27FC236}">
                <a16:creationId xmlns:a16="http://schemas.microsoft.com/office/drawing/2014/main" id="{9A71ABFD-7D9E-8B81-8F10-AD3B259CD532}"/>
              </a:ext>
            </a:extLst>
          </p:cNvPr>
          <p:cNvSpPr>
            <a:spLocks noGrp="1"/>
          </p:cNvSpPr>
          <p:nvPr>
            <p:ph type="body" sz="quarter" idx="10" hasCustomPrompt="1"/>
          </p:nvPr>
        </p:nvSpPr>
        <p:spPr>
          <a:xfrm>
            <a:off x="838200" y="1041400"/>
            <a:ext cx="10515600" cy="366255"/>
          </a:xfrm>
          <a:prstGeom prst="rect">
            <a:avLst/>
          </a:prstGeom>
        </p:spPr>
        <p:txBody>
          <a:bodyPr anchor="t">
            <a:normAutofit/>
          </a:bodyPr>
          <a:lstStyle>
            <a:lvl1pPr marL="0" indent="0" algn="l">
              <a:buNone/>
              <a:defRPr>
                <a:solidFill>
                  <a:schemeClr val="bg2"/>
                </a:solidFill>
              </a:defRPr>
            </a:lvl1pPr>
            <a:lvl2pPr marL="243852" indent="0">
              <a:buNone/>
              <a:defRPr/>
            </a:lvl2pPr>
            <a:lvl3pPr marL="487704" indent="0">
              <a:buNone/>
              <a:defRPr/>
            </a:lvl3pPr>
            <a:lvl4pPr marL="1371669" indent="0">
              <a:buNone/>
              <a:defRPr/>
            </a:lvl4pPr>
            <a:lvl5pPr marL="1828891" indent="0">
              <a:buNone/>
              <a:defRPr/>
            </a:lvl5pPr>
          </a:lstStyle>
          <a:p>
            <a:pPr lvl="0"/>
            <a:r>
              <a:rPr lang="en-US" dirty="0"/>
              <a:t>Click to Add Subtitle</a:t>
            </a:r>
          </a:p>
        </p:txBody>
      </p:sp>
    </p:spTree>
    <p:custDataLst>
      <p:tags r:id="rId1"/>
    </p:custDataLst>
    <p:extLst>
      <p:ext uri="{BB962C8B-B14F-4D97-AF65-F5344CB8AC3E}">
        <p14:creationId xmlns:p14="http://schemas.microsoft.com/office/powerpoint/2010/main" val="3024750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SAS - Comparis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ormAutofit/>
          </a:bodyPr>
          <a:lstStyle>
            <a:lvl1pPr>
              <a:defRPr>
                <a:solidFill>
                  <a:schemeClr val="accent5"/>
                </a:solidFill>
              </a:defRPr>
            </a:lvl1pPr>
          </a:lstStyle>
          <a:p>
            <a:r>
              <a:rPr lang="en-US" dirty="0"/>
              <a:t>Click to Add Slide Title</a:t>
            </a:r>
          </a:p>
        </p:txBody>
      </p:sp>
      <p:sp>
        <p:nvSpPr>
          <p:cNvPr id="5" name="Text Placeholder 2">
            <a:extLst>
              <a:ext uri="{FF2B5EF4-FFF2-40B4-BE49-F238E27FC236}">
                <a16:creationId xmlns:a16="http://schemas.microsoft.com/office/drawing/2014/main" id="{B37A3D09-8DDB-0D78-49A3-63D553286BAA}"/>
              </a:ext>
            </a:extLst>
          </p:cNvPr>
          <p:cNvSpPr>
            <a:spLocks noGrp="1"/>
          </p:cNvSpPr>
          <p:nvPr>
            <p:ph idx="1"/>
          </p:nvPr>
        </p:nvSpPr>
        <p:spPr>
          <a:xfrm>
            <a:off x="838199" y="1600201"/>
            <a:ext cx="5161231" cy="4271865"/>
          </a:xfrm>
          <a:prstGeom prst="rect">
            <a:avLst/>
          </a:prstGeom>
        </p:spPr>
        <p:txBody>
          <a:bodyPr vert="horz" lIns="0" tIns="0" rIns="0" bIns="0" rtlCol="0">
            <a:normAutofit/>
          </a:bodyPr>
          <a:lstStyle>
            <a:lvl1pPr>
              <a:defRPr sz="2400"/>
            </a:lvl1pPr>
            <a:lvl2pPr>
              <a:defRPr sz="1867">
                <a:latin typeface="+mn-lt"/>
              </a:defRPr>
            </a:lvl2pPr>
            <a:lvl3pPr>
              <a:defRPr sz="1600">
                <a:latin typeface="+mn-lt"/>
              </a:defRPr>
            </a:lvl3pPr>
          </a:lstStyle>
          <a:p>
            <a:pPr lvl="0"/>
            <a:r>
              <a:rPr lang="en-US"/>
              <a:t>Click to edit Master text styles</a:t>
            </a:r>
          </a:p>
          <a:p>
            <a:pPr lvl="1"/>
            <a:r>
              <a:rPr lang="en-US"/>
              <a:t>Second level</a:t>
            </a:r>
          </a:p>
          <a:p>
            <a:pPr lvl="2"/>
            <a:r>
              <a:rPr lang="en-US"/>
              <a:t>Third level</a:t>
            </a:r>
          </a:p>
        </p:txBody>
      </p:sp>
      <p:sp>
        <p:nvSpPr>
          <p:cNvPr id="7" name="Text Placeholder 2">
            <a:extLst>
              <a:ext uri="{FF2B5EF4-FFF2-40B4-BE49-F238E27FC236}">
                <a16:creationId xmlns:a16="http://schemas.microsoft.com/office/drawing/2014/main" id="{9EB0C531-8D77-DB91-D733-89B75593C437}"/>
              </a:ext>
            </a:extLst>
          </p:cNvPr>
          <p:cNvSpPr>
            <a:spLocks noGrp="1"/>
          </p:cNvSpPr>
          <p:nvPr>
            <p:ph idx="11"/>
          </p:nvPr>
        </p:nvSpPr>
        <p:spPr>
          <a:xfrm>
            <a:off x="6192571" y="1600201"/>
            <a:ext cx="5161232" cy="4271865"/>
          </a:xfrm>
          <a:prstGeom prst="rect">
            <a:avLst/>
          </a:prstGeom>
        </p:spPr>
        <p:txBody>
          <a:bodyPr vert="horz" lIns="0" tIns="0" rIns="0" bIns="0" rtlCol="0">
            <a:normAutofit/>
          </a:bodyPr>
          <a:lstStyle>
            <a:lvl1pPr>
              <a:defRPr sz="2400"/>
            </a:lvl1pPr>
            <a:lvl2pPr>
              <a:defRPr sz="1867">
                <a:latin typeface="+mn-lt"/>
              </a:defRPr>
            </a:lvl2pPr>
            <a:lvl3pPr>
              <a:defRPr sz="1600">
                <a:latin typeface="+mn-lt"/>
              </a:defRPr>
            </a:lvl3pPr>
          </a:lstStyle>
          <a:p>
            <a:pPr lvl="0"/>
            <a:r>
              <a:rPr lang="en-US"/>
              <a:t>Click to edit Master text styles</a:t>
            </a:r>
          </a:p>
          <a:p>
            <a:pPr lvl="1"/>
            <a:r>
              <a:rPr lang="en-US"/>
              <a:t>Second level</a:t>
            </a:r>
          </a:p>
          <a:p>
            <a:pPr lvl="2"/>
            <a:r>
              <a:rPr lang="en-US"/>
              <a:t>Third level</a:t>
            </a:r>
          </a:p>
        </p:txBody>
      </p:sp>
      <p:sp>
        <p:nvSpPr>
          <p:cNvPr id="9" name="Text Placeholder 4">
            <a:extLst>
              <a:ext uri="{FF2B5EF4-FFF2-40B4-BE49-F238E27FC236}">
                <a16:creationId xmlns:a16="http://schemas.microsoft.com/office/drawing/2014/main" id="{528E5A1D-0F7C-C89E-926C-359A1E6C4B96}"/>
              </a:ext>
            </a:extLst>
          </p:cNvPr>
          <p:cNvSpPr>
            <a:spLocks noGrp="1"/>
          </p:cNvSpPr>
          <p:nvPr>
            <p:ph type="body" sz="quarter" idx="10" hasCustomPrompt="1"/>
          </p:nvPr>
        </p:nvSpPr>
        <p:spPr>
          <a:xfrm>
            <a:off x="838200" y="1041400"/>
            <a:ext cx="10515600" cy="366255"/>
          </a:xfrm>
          <a:prstGeom prst="rect">
            <a:avLst/>
          </a:prstGeom>
        </p:spPr>
        <p:txBody>
          <a:bodyPr anchor="t">
            <a:normAutofit/>
          </a:bodyPr>
          <a:lstStyle>
            <a:lvl1pPr marL="0" indent="0" algn="l">
              <a:buNone/>
              <a:defRPr>
                <a:solidFill>
                  <a:schemeClr val="bg2"/>
                </a:solidFill>
              </a:defRPr>
            </a:lvl1pPr>
            <a:lvl2pPr marL="243852" indent="0">
              <a:buNone/>
              <a:defRPr/>
            </a:lvl2pPr>
            <a:lvl3pPr marL="487704" indent="0">
              <a:buNone/>
              <a:defRPr/>
            </a:lvl3pPr>
            <a:lvl4pPr marL="1371669" indent="0">
              <a:buNone/>
              <a:defRPr/>
            </a:lvl4pPr>
            <a:lvl5pPr marL="1828891" indent="0">
              <a:buNone/>
              <a:defRPr/>
            </a:lvl5pPr>
          </a:lstStyle>
          <a:p>
            <a:pPr lvl="0"/>
            <a:r>
              <a:rPr lang="en-US" dirty="0"/>
              <a:t>Click to Add Subtitle</a:t>
            </a:r>
          </a:p>
        </p:txBody>
      </p:sp>
    </p:spTree>
    <p:custDataLst>
      <p:tags r:id="rId1"/>
    </p:custDataLst>
    <p:extLst>
      <p:ext uri="{BB962C8B-B14F-4D97-AF65-F5344CB8AC3E}">
        <p14:creationId xmlns:p14="http://schemas.microsoft.com/office/powerpoint/2010/main" val="3783799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SAS - Title Only Right">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7932B69-D114-4F04-8825-FD80DE780B3F}"/>
              </a:ext>
            </a:extLst>
          </p:cNvPr>
          <p:cNvSpPr>
            <a:spLocks noGrp="1"/>
          </p:cNvSpPr>
          <p:nvPr>
            <p:ph type="title" hasCustomPrompt="1"/>
          </p:nvPr>
        </p:nvSpPr>
        <p:spPr>
          <a:xfrm>
            <a:off x="838200" y="2911937"/>
            <a:ext cx="2952184" cy="1034129"/>
          </a:xfrm>
          <a:prstGeom prst="rect">
            <a:avLst/>
          </a:prstGeom>
        </p:spPr>
        <p:txBody>
          <a:bodyPr vert="horz" wrap="square" lIns="0" tIns="0" rIns="0" bIns="0" rtlCol="0" anchor="ctr">
            <a:spAutoFit/>
          </a:bodyPr>
          <a:lstStyle/>
          <a:p>
            <a:r>
              <a:rPr lang="en-US" dirty="0"/>
              <a:t>Click to Add Slide Title</a:t>
            </a:r>
          </a:p>
        </p:txBody>
      </p:sp>
    </p:spTree>
    <p:custDataLst>
      <p:tags r:id="rId1"/>
    </p:custDataLst>
    <p:extLst>
      <p:ext uri="{BB962C8B-B14F-4D97-AF65-F5344CB8AC3E}">
        <p14:creationId xmlns:p14="http://schemas.microsoft.com/office/powerpoint/2010/main" val="875647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SAS - Title &amp; Subtitle Right">
    <p:bg>
      <p:bgPr>
        <a:solidFill>
          <a:schemeClr val="bg1"/>
        </a:solidFill>
        <a:effectLst/>
      </p:bgPr>
    </p:bg>
    <p:spTree>
      <p:nvGrpSpPr>
        <p:cNvPr id="1" name=""/>
        <p:cNvGrpSpPr/>
        <p:nvPr/>
      </p:nvGrpSpPr>
      <p:grpSpPr>
        <a:xfrm>
          <a:off x="0" y="0"/>
          <a:ext cx="0" cy="0"/>
          <a:chOff x="0" y="0"/>
          <a:chExt cx="0" cy="0"/>
        </a:xfrm>
      </p:grpSpPr>
      <p:sp>
        <p:nvSpPr>
          <p:cNvPr id="2" name="Text Placeholder 4">
            <a:extLst>
              <a:ext uri="{FF2B5EF4-FFF2-40B4-BE49-F238E27FC236}">
                <a16:creationId xmlns:a16="http://schemas.microsoft.com/office/drawing/2014/main" id="{DCB0DC36-25B4-46CA-542D-A6308DDA0A46}"/>
              </a:ext>
            </a:extLst>
          </p:cNvPr>
          <p:cNvSpPr>
            <a:spLocks noGrp="1"/>
          </p:cNvSpPr>
          <p:nvPr>
            <p:ph type="body" sz="quarter" idx="10" hasCustomPrompt="1"/>
          </p:nvPr>
        </p:nvSpPr>
        <p:spPr>
          <a:xfrm>
            <a:off x="838200" y="3947330"/>
            <a:ext cx="3336233" cy="366255"/>
          </a:xfrm>
          <a:prstGeom prst="rect">
            <a:avLst/>
          </a:prstGeom>
        </p:spPr>
        <p:txBody>
          <a:bodyPr wrap="square" anchor="t">
            <a:noAutofit/>
          </a:bodyPr>
          <a:lstStyle>
            <a:lvl1pPr marL="0" indent="0" algn="l">
              <a:buNone/>
              <a:defRPr>
                <a:solidFill>
                  <a:schemeClr val="bg2"/>
                </a:solidFill>
              </a:defRPr>
            </a:lvl1pPr>
            <a:lvl2pPr marL="243852" indent="0">
              <a:buNone/>
              <a:defRPr/>
            </a:lvl2pPr>
            <a:lvl3pPr marL="487704" indent="0">
              <a:buNone/>
              <a:defRPr/>
            </a:lvl3pPr>
            <a:lvl4pPr marL="1371669" indent="0">
              <a:buNone/>
              <a:defRPr/>
            </a:lvl4pPr>
            <a:lvl5pPr marL="1828891" indent="0">
              <a:buNone/>
              <a:defRPr/>
            </a:lvl5pPr>
          </a:lstStyle>
          <a:p>
            <a:pPr lvl="0"/>
            <a:r>
              <a:rPr lang="en-US" dirty="0"/>
              <a:t>Click to Add Subtitle</a:t>
            </a:r>
          </a:p>
        </p:txBody>
      </p:sp>
      <p:sp>
        <p:nvSpPr>
          <p:cNvPr id="3" name="Title 2">
            <a:extLst>
              <a:ext uri="{FF2B5EF4-FFF2-40B4-BE49-F238E27FC236}">
                <a16:creationId xmlns:a16="http://schemas.microsoft.com/office/drawing/2014/main" id="{6C234F36-54A1-F2F7-B30E-9F21CBC4D3CB}"/>
              </a:ext>
            </a:extLst>
          </p:cNvPr>
          <p:cNvSpPr>
            <a:spLocks noGrp="1"/>
          </p:cNvSpPr>
          <p:nvPr>
            <p:ph type="title" hasCustomPrompt="1"/>
          </p:nvPr>
        </p:nvSpPr>
        <p:spPr>
          <a:xfrm>
            <a:off x="834955" y="2768821"/>
            <a:ext cx="3334512" cy="1034386"/>
          </a:xfrm>
        </p:spPr>
        <p:txBody>
          <a:bodyPr vert="horz" wrap="square" lIns="0" tIns="0" rIns="0" bIns="0" rtlCol="0" anchor="b" anchorCtr="0">
            <a:spAutoFit/>
          </a:bodyPr>
          <a:lstStyle>
            <a:lvl1pPr>
              <a:defRPr lang="en-US" dirty="0"/>
            </a:lvl1pPr>
          </a:lstStyle>
          <a:p>
            <a:pPr marL="0" lvl="0" indent="-243852">
              <a:buClr>
                <a:schemeClr val="accent5"/>
              </a:buClr>
              <a:buFont typeface="Anova Light" panose="020B0403020203020204" pitchFamily="34" charset="0"/>
            </a:pPr>
            <a:r>
              <a:rPr lang="en-US" dirty="0"/>
              <a:t>Click to Add Slide Title</a:t>
            </a:r>
          </a:p>
        </p:txBody>
      </p:sp>
    </p:spTree>
    <p:custDataLst>
      <p:tags r:id="rId1"/>
    </p:custDataLst>
    <p:extLst>
      <p:ext uri="{BB962C8B-B14F-4D97-AF65-F5344CB8AC3E}">
        <p14:creationId xmlns:p14="http://schemas.microsoft.com/office/powerpoint/2010/main" val="1267670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type="blank" preserve="1">
  <p:cSld name="SAS - Blank - White">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663557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ags" Target="../tags/tag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image" Target="../media/image1.png"/><Relationship Id="rId2" Type="http://schemas.openxmlformats.org/officeDocument/2006/relationships/slideLayout" Target="../slideLayouts/slideLayout18.xml"/><Relationship Id="rId16" Type="http://schemas.openxmlformats.org/officeDocument/2006/relationships/image" Target="../media/image6.emf"/><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5" Type="http://schemas.openxmlformats.org/officeDocument/2006/relationships/tags" Target="../tags/tag13.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3" Type="http://schemas.openxmlformats.org/officeDocument/2006/relationships/slideLayout" Target="../slideLayouts/slideLayout32.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image" Target="../media/image1.png"/><Relationship Id="rId2" Type="http://schemas.openxmlformats.org/officeDocument/2006/relationships/slideLayout" Target="../slideLayouts/slideLayout31.xml"/><Relationship Id="rId16" Type="http://schemas.openxmlformats.org/officeDocument/2006/relationships/image" Target="../media/image6.emf"/><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5" Type="http://schemas.openxmlformats.org/officeDocument/2006/relationships/slideLayout" Target="../slideLayouts/slideLayout34.xml"/><Relationship Id="rId15" Type="http://schemas.openxmlformats.org/officeDocument/2006/relationships/tags" Target="../tags/tag25.xml"/><Relationship Id="rId10" Type="http://schemas.openxmlformats.org/officeDocument/2006/relationships/slideLayout" Target="../slideLayouts/slideLayout39.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0.xml"/><Relationship Id="rId13" Type="http://schemas.openxmlformats.org/officeDocument/2006/relationships/slideLayout" Target="../slideLayouts/slideLayout55.xml"/><Relationship Id="rId3" Type="http://schemas.openxmlformats.org/officeDocument/2006/relationships/slideLayout" Target="../slideLayouts/slideLayout45.xml"/><Relationship Id="rId7" Type="http://schemas.openxmlformats.org/officeDocument/2006/relationships/slideLayout" Target="../slideLayouts/slideLayout49.xml"/><Relationship Id="rId12" Type="http://schemas.openxmlformats.org/officeDocument/2006/relationships/slideLayout" Target="../slideLayouts/slideLayout54.xml"/><Relationship Id="rId17" Type="http://schemas.openxmlformats.org/officeDocument/2006/relationships/image" Target="../media/image2.jpg"/><Relationship Id="rId2" Type="http://schemas.openxmlformats.org/officeDocument/2006/relationships/slideLayout" Target="../slideLayouts/slideLayout44.xml"/><Relationship Id="rId16" Type="http://schemas.openxmlformats.org/officeDocument/2006/relationships/image" Target="../media/image1.png"/><Relationship Id="rId1" Type="http://schemas.openxmlformats.org/officeDocument/2006/relationships/slideLayout" Target="../slideLayouts/slideLayout43.xml"/><Relationship Id="rId6" Type="http://schemas.openxmlformats.org/officeDocument/2006/relationships/slideLayout" Target="../slideLayouts/slideLayout48.xml"/><Relationship Id="rId11" Type="http://schemas.openxmlformats.org/officeDocument/2006/relationships/slideLayout" Target="../slideLayouts/slideLayout53.xml"/><Relationship Id="rId5" Type="http://schemas.openxmlformats.org/officeDocument/2006/relationships/slideLayout" Target="../slideLayouts/slideLayout47.xml"/><Relationship Id="rId15" Type="http://schemas.openxmlformats.org/officeDocument/2006/relationships/tags" Target="../tags/tag37.xml"/><Relationship Id="rId10" Type="http://schemas.openxmlformats.org/officeDocument/2006/relationships/slideLayout" Target="../slideLayouts/slideLayout52.xml"/><Relationship Id="rId4" Type="http://schemas.openxmlformats.org/officeDocument/2006/relationships/slideLayout" Target="../slideLayouts/slideLayout46.xml"/><Relationship Id="rId9" Type="http://schemas.openxmlformats.org/officeDocument/2006/relationships/slideLayout" Target="../slideLayouts/slideLayout51.xml"/><Relationship Id="rId1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3.xml"/><Relationship Id="rId13" Type="http://schemas.openxmlformats.org/officeDocument/2006/relationships/slideLayout" Target="../slideLayouts/slideLayout68.xml"/><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slideLayout" Target="../slideLayouts/slideLayout67.xml"/><Relationship Id="rId17" Type="http://schemas.openxmlformats.org/officeDocument/2006/relationships/image" Target="../media/image2.jpg"/><Relationship Id="rId2" Type="http://schemas.openxmlformats.org/officeDocument/2006/relationships/slideLayout" Target="../slideLayouts/slideLayout57.xml"/><Relationship Id="rId16" Type="http://schemas.openxmlformats.org/officeDocument/2006/relationships/image" Target="../media/image1.png"/><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5" Type="http://schemas.openxmlformats.org/officeDocument/2006/relationships/tags" Target="../tags/tag49.xml"/><Relationship Id="rId10" Type="http://schemas.openxmlformats.org/officeDocument/2006/relationships/slideLayout" Target="../slideLayouts/slideLayout65.xml"/><Relationship Id="rId4" Type="http://schemas.openxmlformats.org/officeDocument/2006/relationships/slideLayout" Target="../slideLayouts/slideLayout59.xml"/><Relationship Id="rId9" Type="http://schemas.openxmlformats.org/officeDocument/2006/relationships/slideLayout" Target="../slideLayouts/slideLayout64.xml"/><Relationship Id="rId14"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76.xml"/><Relationship Id="rId13" Type="http://schemas.openxmlformats.org/officeDocument/2006/relationships/tags" Target="../tags/tag61.xml"/><Relationship Id="rId3" Type="http://schemas.openxmlformats.org/officeDocument/2006/relationships/slideLayout" Target="../slideLayouts/slideLayout71.xml"/><Relationship Id="rId7" Type="http://schemas.openxmlformats.org/officeDocument/2006/relationships/slideLayout" Target="../slideLayouts/slideLayout75.xml"/><Relationship Id="rId12" Type="http://schemas.openxmlformats.org/officeDocument/2006/relationships/theme" Target="../theme/theme6.xml"/><Relationship Id="rId2" Type="http://schemas.openxmlformats.org/officeDocument/2006/relationships/slideLayout" Target="../slideLayouts/slideLayout70.xml"/><Relationship Id="rId1" Type="http://schemas.openxmlformats.org/officeDocument/2006/relationships/slideLayout" Target="../slideLayouts/slideLayout69.xml"/><Relationship Id="rId6" Type="http://schemas.openxmlformats.org/officeDocument/2006/relationships/slideLayout" Target="../slideLayouts/slideLayout74.xml"/><Relationship Id="rId11" Type="http://schemas.openxmlformats.org/officeDocument/2006/relationships/slideLayout" Target="../slideLayouts/slideLayout79.xml"/><Relationship Id="rId5" Type="http://schemas.openxmlformats.org/officeDocument/2006/relationships/slideLayout" Target="../slideLayouts/slideLayout73.xml"/><Relationship Id="rId15" Type="http://schemas.openxmlformats.org/officeDocument/2006/relationships/image" Target="../media/image1.png"/><Relationship Id="rId10" Type="http://schemas.openxmlformats.org/officeDocument/2006/relationships/slideLayout" Target="../slideLayouts/slideLayout78.xml"/><Relationship Id="rId4" Type="http://schemas.openxmlformats.org/officeDocument/2006/relationships/slideLayout" Target="../slideLayouts/slideLayout72.xml"/><Relationship Id="rId9" Type="http://schemas.openxmlformats.org/officeDocument/2006/relationships/slideLayout" Target="../slideLayouts/slideLayout77.xml"/><Relationship Id="rId14" Type="http://schemas.openxmlformats.org/officeDocument/2006/relationships/image" Target="../media/image6.emf"/></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87.xml"/><Relationship Id="rId13" Type="http://schemas.openxmlformats.org/officeDocument/2006/relationships/slideLayout" Target="../slideLayouts/slideLayout92.xml"/><Relationship Id="rId18" Type="http://schemas.openxmlformats.org/officeDocument/2006/relationships/image" Target="../media/image2.jpg"/><Relationship Id="rId3" Type="http://schemas.openxmlformats.org/officeDocument/2006/relationships/slideLayout" Target="../slideLayouts/slideLayout82.xml"/><Relationship Id="rId7" Type="http://schemas.openxmlformats.org/officeDocument/2006/relationships/slideLayout" Target="../slideLayouts/slideLayout86.xml"/><Relationship Id="rId12" Type="http://schemas.openxmlformats.org/officeDocument/2006/relationships/slideLayout" Target="../slideLayouts/slideLayout91.xml"/><Relationship Id="rId17" Type="http://schemas.openxmlformats.org/officeDocument/2006/relationships/image" Target="../media/image8.svg"/><Relationship Id="rId2" Type="http://schemas.openxmlformats.org/officeDocument/2006/relationships/slideLayout" Target="../slideLayouts/slideLayout81.xml"/><Relationship Id="rId16" Type="http://schemas.openxmlformats.org/officeDocument/2006/relationships/image" Target="../media/image7.png"/><Relationship Id="rId1" Type="http://schemas.openxmlformats.org/officeDocument/2006/relationships/slideLayout" Target="../slideLayouts/slideLayout80.xml"/><Relationship Id="rId6" Type="http://schemas.openxmlformats.org/officeDocument/2006/relationships/slideLayout" Target="../slideLayouts/slideLayout85.xml"/><Relationship Id="rId11" Type="http://schemas.openxmlformats.org/officeDocument/2006/relationships/slideLayout" Target="../slideLayouts/slideLayout90.xml"/><Relationship Id="rId5" Type="http://schemas.openxmlformats.org/officeDocument/2006/relationships/slideLayout" Target="../slideLayouts/slideLayout84.xml"/><Relationship Id="rId15" Type="http://schemas.openxmlformats.org/officeDocument/2006/relationships/tags" Target="../tags/tag73.xml"/><Relationship Id="rId10" Type="http://schemas.openxmlformats.org/officeDocument/2006/relationships/slideLayout" Target="../slideLayouts/slideLayout89.xml"/><Relationship Id="rId4" Type="http://schemas.openxmlformats.org/officeDocument/2006/relationships/slideLayout" Target="../slideLayouts/slideLayout83.xml"/><Relationship Id="rId9" Type="http://schemas.openxmlformats.org/officeDocument/2006/relationships/slideLayout" Target="../slideLayouts/slideLayout88.xml"/><Relationship Id="rId14"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00.xml"/><Relationship Id="rId13" Type="http://schemas.openxmlformats.org/officeDocument/2006/relationships/image" Target="../media/image18.svg"/><Relationship Id="rId3" Type="http://schemas.openxmlformats.org/officeDocument/2006/relationships/slideLayout" Target="../slideLayouts/slideLayout95.xml"/><Relationship Id="rId7" Type="http://schemas.openxmlformats.org/officeDocument/2006/relationships/slideLayout" Target="../slideLayouts/slideLayout99.xml"/><Relationship Id="rId12" Type="http://schemas.openxmlformats.org/officeDocument/2006/relationships/image" Target="../media/image17.png"/><Relationship Id="rId2" Type="http://schemas.openxmlformats.org/officeDocument/2006/relationships/slideLayout" Target="../slideLayouts/slideLayout94.xml"/><Relationship Id="rId1" Type="http://schemas.openxmlformats.org/officeDocument/2006/relationships/slideLayout" Target="../slideLayouts/slideLayout93.xml"/><Relationship Id="rId6" Type="http://schemas.openxmlformats.org/officeDocument/2006/relationships/slideLayout" Target="../slideLayouts/slideLayout98.xml"/><Relationship Id="rId11" Type="http://schemas.openxmlformats.org/officeDocument/2006/relationships/image" Target="../media/image6.emf"/><Relationship Id="rId5" Type="http://schemas.openxmlformats.org/officeDocument/2006/relationships/slideLayout" Target="../slideLayouts/slideLayout97.xml"/><Relationship Id="rId10" Type="http://schemas.openxmlformats.org/officeDocument/2006/relationships/tags" Target="../tags/tag86.xml"/><Relationship Id="rId4" Type="http://schemas.openxmlformats.org/officeDocument/2006/relationships/slideLayout" Target="../slideLayouts/slideLayout96.xml"/><Relationship Id="rId9"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08.xml"/><Relationship Id="rId13" Type="http://schemas.openxmlformats.org/officeDocument/2006/relationships/slideLayout" Target="../slideLayouts/slideLayout113.xml"/><Relationship Id="rId18" Type="http://schemas.openxmlformats.org/officeDocument/2006/relationships/tags" Target="../tags/tag95.xml"/><Relationship Id="rId3" Type="http://schemas.openxmlformats.org/officeDocument/2006/relationships/slideLayout" Target="../slideLayouts/slideLayout103.xml"/><Relationship Id="rId7" Type="http://schemas.openxmlformats.org/officeDocument/2006/relationships/slideLayout" Target="../slideLayouts/slideLayout107.xml"/><Relationship Id="rId12" Type="http://schemas.openxmlformats.org/officeDocument/2006/relationships/slideLayout" Target="../slideLayouts/slideLayout112.xml"/><Relationship Id="rId17" Type="http://schemas.openxmlformats.org/officeDocument/2006/relationships/theme" Target="../theme/theme9.xml"/><Relationship Id="rId2" Type="http://schemas.openxmlformats.org/officeDocument/2006/relationships/slideLayout" Target="../slideLayouts/slideLayout102.xml"/><Relationship Id="rId16" Type="http://schemas.openxmlformats.org/officeDocument/2006/relationships/slideLayout" Target="../slideLayouts/slideLayout116.xml"/><Relationship Id="rId20" Type="http://schemas.openxmlformats.org/officeDocument/2006/relationships/image" Target="../media/image8.svg"/><Relationship Id="rId1" Type="http://schemas.openxmlformats.org/officeDocument/2006/relationships/slideLayout" Target="../slideLayouts/slideLayout101.xml"/><Relationship Id="rId6" Type="http://schemas.openxmlformats.org/officeDocument/2006/relationships/slideLayout" Target="../slideLayouts/slideLayout106.xml"/><Relationship Id="rId11" Type="http://schemas.openxmlformats.org/officeDocument/2006/relationships/slideLayout" Target="../slideLayouts/slideLayout111.xml"/><Relationship Id="rId5" Type="http://schemas.openxmlformats.org/officeDocument/2006/relationships/slideLayout" Target="../slideLayouts/slideLayout105.xml"/><Relationship Id="rId15" Type="http://schemas.openxmlformats.org/officeDocument/2006/relationships/slideLayout" Target="../slideLayouts/slideLayout115.xml"/><Relationship Id="rId10" Type="http://schemas.openxmlformats.org/officeDocument/2006/relationships/slideLayout" Target="../slideLayouts/slideLayout110.xml"/><Relationship Id="rId19" Type="http://schemas.openxmlformats.org/officeDocument/2006/relationships/image" Target="../media/image7.png"/><Relationship Id="rId4" Type="http://schemas.openxmlformats.org/officeDocument/2006/relationships/slideLayout" Target="../slideLayouts/slideLayout104.xml"/><Relationship Id="rId9" Type="http://schemas.openxmlformats.org/officeDocument/2006/relationships/slideLayout" Target="../slideLayouts/slideLayout109.xml"/><Relationship Id="rId14" Type="http://schemas.openxmlformats.org/officeDocument/2006/relationships/slideLayout" Target="../slideLayouts/slideLayout1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34955" y="1600200"/>
            <a:ext cx="10515600" cy="4576764"/>
          </a:xfrm>
          <a:prstGeom prst="rect">
            <a:avLst/>
          </a:prstGeom>
        </p:spPr>
        <p:txBody>
          <a:bodyPr vert="horz" lIns="0" tIns="0" rIns="0" bIns="0" rtlCol="0">
            <a:normAutofit/>
          </a:bodyPr>
          <a:lstStyle/>
          <a:p>
            <a:pPr lvl="0"/>
            <a:r>
              <a:rPr lang="en-US" dirty="0"/>
              <a:t>Click to Edit Text</a:t>
            </a:r>
          </a:p>
          <a:p>
            <a:pPr lvl="1"/>
            <a:r>
              <a:rPr lang="en-US" dirty="0"/>
              <a:t>Second level</a:t>
            </a:r>
          </a:p>
          <a:p>
            <a:pPr lvl="2"/>
            <a:r>
              <a:rPr lang="en-US" dirty="0"/>
              <a:t>Third level</a:t>
            </a:r>
          </a:p>
        </p:txBody>
      </p:sp>
      <p:sp>
        <p:nvSpPr>
          <p:cNvPr id="2" name="Title Placeholder 1"/>
          <p:cNvSpPr>
            <a:spLocks noGrp="1"/>
          </p:cNvSpPr>
          <p:nvPr>
            <p:ph type="title"/>
          </p:nvPr>
        </p:nvSpPr>
        <p:spPr>
          <a:xfrm>
            <a:off x="834955" y="473536"/>
            <a:ext cx="10515600" cy="517064"/>
          </a:xfrm>
          <a:prstGeom prst="rect">
            <a:avLst/>
          </a:prstGeom>
        </p:spPr>
        <p:txBody>
          <a:bodyPr vert="horz" lIns="0" tIns="0" rIns="0" bIns="0" rtlCol="0" anchor="ctr">
            <a:normAutofit/>
          </a:bodyPr>
          <a:lstStyle/>
          <a:p>
            <a:r>
              <a:rPr lang="en-US" dirty="0"/>
              <a:t>Click to Add Slide Title</a:t>
            </a:r>
          </a:p>
        </p:txBody>
      </p:sp>
      <p:pic>
        <p:nvPicPr>
          <p:cNvPr id="4" name="Innovate Logo">
            <a:extLst>
              <a:ext uri="{FF2B5EF4-FFF2-40B4-BE49-F238E27FC236}">
                <a16:creationId xmlns:a16="http://schemas.microsoft.com/office/drawing/2014/main" id="{A8C1A40E-A3E6-DA36-C2D9-C65D050DD5A1}"/>
              </a:ext>
            </a:extLst>
          </p:cNvPr>
          <p:cNvPicPr>
            <a:picLocks noChangeAspect="1"/>
          </p:cNvPicPr>
          <p:nvPr/>
        </p:nvPicPr>
        <p:blipFill>
          <a:blip r:embed="rId19">
            <a:extLst>
              <a:ext uri="{28A0092B-C50C-407E-A947-70E740481C1C}">
                <a14:useLocalDpi xmlns:a14="http://schemas.microsoft.com/office/drawing/2010/main" val="0"/>
              </a:ext>
            </a:extLst>
          </a:blip>
          <a:srcRect/>
          <a:stretch/>
        </p:blipFill>
        <p:spPr>
          <a:xfrm>
            <a:off x="10659334" y="6341414"/>
            <a:ext cx="1299979" cy="310896"/>
          </a:xfrm>
          <a:prstGeom prst="rect">
            <a:avLst/>
          </a:prstGeom>
        </p:spPr>
      </p:pic>
      <p:sp>
        <p:nvSpPr>
          <p:cNvPr id="6" name="TextBox 4">
            <a:extLst>
              <a:ext uri="{FF2B5EF4-FFF2-40B4-BE49-F238E27FC236}">
                <a16:creationId xmlns:a16="http://schemas.microsoft.com/office/drawing/2014/main" id="{C77F3A7A-4E37-404B-C6BC-9A4F503B73B6}"/>
              </a:ext>
            </a:extLst>
          </p:cNvPr>
          <p:cNvSpPr txBox="1"/>
          <p:nvPr/>
        </p:nvSpPr>
        <p:spPr>
          <a:xfrm>
            <a:off x="834955" y="6539393"/>
            <a:ext cx="3352800" cy="194990"/>
          </a:xfrm>
          <a:prstGeom prst="rect">
            <a:avLst/>
          </a:prstGeom>
          <a:noFill/>
        </p:spPr>
        <p:txBody>
          <a:bodyPr wrap="square" lIns="0" anchor="b" anchorCtr="0">
            <a:spAutoFit/>
          </a:bodyPr>
          <a:lstStyle/>
          <a:p>
            <a:pPr marL="0" marR="0" lvl="0" indent="0" algn="l" defTabSz="365769" rtl="0" eaLnBrk="0" fontAlgn="auto" latinLnBrk="0" hangingPunct="0">
              <a:lnSpc>
                <a:spcPct val="100000"/>
              </a:lnSpc>
              <a:spcBef>
                <a:spcPts val="0"/>
              </a:spcBef>
              <a:spcAft>
                <a:spcPts val="0"/>
              </a:spcAft>
              <a:buClrTx/>
              <a:buSzTx/>
              <a:buFontTx/>
              <a:buNone/>
              <a:tabLst/>
              <a:defRPr/>
            </a:pPr>
            <a:r>
              <a:rPr kumimoji="0" lang="en-US" sz="667" b="0" i="0" u="none" strike="noStrike" kern="300" cap="none" spc="67" normalizeH="0" baseline="0" noProof="0">
                <a:ln>
                  <a:noFill/>
                </a:ln>
                <a:solidFill>
                  <a:schemeClr val="accent5"/>
                </a:solidFill>
                <a:effectLst/>
                <a:uLnTx/>
                <a:uFillTx/>
                <a:latin typeface="Anova Light" panose="020B0403020203020204" pitchFamily="34" charset="0"/>
                <a:ea typeface="Anova Bold" panose="020B0703020203020204" pitchFamily="34" charset="0"/>
                <a:cs typeface="Anova Light" panose="020B0403020203020204" pitchFamily="34" charset="0"/>
              </a:rPr>
              <a:t>Copyright © SAS Institute Inc. All rights reserved.</a:t>
            </a:r>
          </a:p>
        </p:txBody>
      </p:sp>
      <p:pic>
        <p:nvPicPr>
          <p:cNvPr id="5" name="Picture 4">
            <a:extLst>
              <a:ext uri="{FF2B5EF4-FFF2-40B4-BE49-F238E27FC236}">
                <a16:creationId xmlns:a16="http://schemas.microsoft.com/office/drawing/2014/main" id="{F7B6BFF6-673B-E132-798C-0A67225E8FA8}"/>
              </a:ext>
            </a:extLst>
          </p:cNvPr>
          <p:cNvPicPr>
            <a:picLocks noChangeAspect="1"/>
          </p:cNvPicPr>
          <p:nvPr userDrawn="1"/>
        </p:nvPicPr>
        <p:blipFill>
          <a:blip r:embed="rId20"/>
          <a:srcRect/>
          <a:stretch/>
        </p:blipFill>
        <p:spPr>
          <a:xfrm>
            <a:off x="5884" y="0"/>
            <a:ext cx="12180231" cy="6858000"/>
          </a:xfrm>
          <a:prstGeom prst="rect">
            <a:avLst/>
          </a:prstGeom>
        </p:spPr>
      </p:pic>
      <p:sp>
        <p:nvSpPr>
          <p:cNvPr id="7" name="Rectangle 6">
            <a:extLst>
              <a:ext uri="{FF2B5EF4-FFF2-40B4-BE49-F238E27FC236}">
                <a16:creationId xmlns:a16="http://schemas.microsoft.com/office/drawing/2014/main" id="{C50D0343-916C-02C6-FFA9-4B59EF9230D8}"/>
              </a:ext>
            </a:extLst>
          </p:cNvPr>
          <p:cNvSpPr/>
          <p:nvPr userDrawn="1"/>
        </p:nvSpPr>
        <p:spPr>
          <a:xfrm>
            <a:off x="307649" y="6176964"/>
            <a:ext cx="2785929" cy="5574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8"/>
    </p:custDataLst>
    <p:extLst>
      <p:ext uri="{BB962C8B-B14F-4D97-AF65-F5344CB8AC3E}">
        <p14:creationId xmlns:p14="http://schemas.microsoft.com/office/powerpoint/2010/main" val="2718883508"/>
      </p:ext>
    </p:extLst>
  </p:cSld>
  <p:clrMap bg1="lt1" tx1="dk1" bg2="lt2" tx2="dk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 id="2147483711" r:id="rId12"/>
    <p:sldLayoutId id="2147483712" r:id="rId13"/>
    <p:sldLayoutId id="2147483713" r:id="rId14"/>
    <p:sldLayoutId id="2147483686" r:id="rId15"/>
    <p:sldLayoutId id="2147483696" r:id="rId16"/>
  </p:sldLayoutIdLst>
  <mc:AlternateContent xmlns:mc="http://schemas.openxmlformats.org/markup-compatibility/2006" xmlns:p14="http://schemas.microsoft.com/office/powerpoint/2010/main">
    <mc:Choice Requires="p14">
      <p:transition spd="med" p14:dur="700">
        <p:fade/>
      </p:transition>
    </mc:Choice>
    <mc:Fallback xmlns="" xmlns:asvg="http://schemas.microsoft.com/office/drawing/2016/SVG/main" xmlns:a14="http://schemas.microsoft.com/office/drawing/2010/main" xmlns:a16="http://schemas.microsoft.com/office/drawing/2014/main">
      <p:transition spd="med">
        <p:fade/>
      </p:transition>
    </mc:Fallback>
  </mc:AlternateContent>
  <p:txStyles>
    <p:titleStyle>
      <a:lvl1pPr algn="l" defTabSz="914446" rtl="0" eaLnBrk="1" latinLnBrk="0" hangingPunct="1">
        <a:lnSpc>
          <a:spcPct val="90000"/>
        </a:lnSpc>
        <a:spcBef>
          <a:spcPct val="0"/>
        </a:spcBef>
        <a:buNone/>
        <a:defRPr sz="3734" b="1" i="0" kern="1200">
          <a:solidFill>
            <a:schemeClr val="accent5"/>
          </a:solidFill>
          <a:latin typeface="Anova Bold" panose="020B0503020203020204" pitchFamily="34" charset="0"/>
          <a:ea typeface="+mj-ea"/>
          <a:cs typeface="+mj-cs"/>
        </a:defRPr>
      </a:lvl1pPr>
    </p:titleStyle>
    <p:bodyStyle>
      <a:lvl1pPr marL="243852" indent="-243852" algn="l" defTabSz="914446" rtl="0" eaLnBrk="1" latinLnBrk="0" hangingPunct="1">
        <a:lnSpc>
          <a:spcPct val="85000"/>
        </a:lnSpc>
        <a:spcBef>
          <a:spcPts val="1067"/>
        </a:spcBef>
        <a:buClr>
          <a:schemeClr val="accent5"/>
        </a:buClr>
        <a:buFont typeface="Anova Light" panose="020B0403020203020204" pitchFamily="34" charset="0"/>
        <a:buChar char="•"/>
        <a:defRPr sz="2400" b="0" i="0" kern="1200">
          <a:solidFill>
            <a:schemeClr val="tx1"/>
          </a:solidFill>
          <a:latin typeface="+mn-lt"/>
          <a:ea typeface="+mn-ea"/>
          <a:cs typeface="+mn-cs"/>
        </a:defRPr>
      </a:lvl1pPr>
      <a:lvl2pPr marL="487704" indent="-243852" algn="l" defTabSz="914446" rtl="0" eaLnBrk="1" latinLnBrk="0" hangingPunct="1">
        <a:lnSpc>
          <a:spcPct val="85000"/>
        </a:lnSpc>
        <a:spcBef>
          <a:spcPts val="1067"/>
        </a:spcBef>
        <a:buClr>
          <a:schemeClr val="accent5"/>
        </a:buClr>
        <a:buFont typeface="Anova Light" panose="020B0403020203020204" pitchFamily="34" charset="0"/>
        <a:buChar char="–"/>
        <a:defRPr sz="1867" b="0" i="0" kern="1200">
          <a:solidFill>
            <a:schemeClr val="tx1"/>
          </a:solidFill>
          <a:latin typeface="+mn-lt"/>
          <a:ea typeface="+mn-ea"/>
          <a:cs typeface="+mn-cs"/>
        </a:defRPr>
      </a:lvl2pPr>
      <a:lvl3pPr marL="731557" indent="-243852" algn="l" defTabSz="914446" rtl="0" eaLnBrk="1" latinLnBrk="0" hangingPunct="1">
        <a:lnSpc>
          <a:spcPct val="85000"/>
        </a:lnSpc>
        <a:spcBef>
          <a:spcPts val="1067"/>
        </a:spcBef>
        <a:buClr>
          <a:schemeClr val="accent5"/>
        </a:buClr>
        <a:buFont typeface="Anova Light" panose="020B0403020203020204" pitchFamily="34" charset="0"/>
        <a:buChar char="•"/>
        <a:defRPr sz="1600" b="0" i="0" kern="1200">
          <a:solidFill>
            <a:schemeClr val="tx1"/>
          </a:solidFill>
          <a:latin typeface="+mn-lt"/>
          <a:ea typeface="+mn-ea"/>
          <a:cs typeface="+mn-cs"/>
        </a:defRPr>
      </a:lvl3pPr>
      <a:lvl4pPr marL="1600280" indent="-228611" algn="l" defTabSz="914446" rtl="0" eaLnBrk="1" latinLnBrk="0" hangingPunct="1">
        <a:lnSpc>
          <a:spcPct val="90000"/>
        </a:lnSpc>
        <a:spcBef>
          <a:spcPts val="500"/>
        </a:spcBef>
        <a:buFont typeface="Anova Light" panose="020B0403020203020204" pitchFamily="34" charset="0"/>
        <a:buChar char="•"/>
        <a:defRPr sz="1800" kern="1200">
          <a:solidFill>
            <a:schemeClr val="bg2"/>
          </a:solidFill>
          <a:latin typeface="+mj-lt"/>
          <a:ea typeface="+mn-ea"/>
          <a:cs typeface="+mn-cs"/>
        </a:defRPr>
      </a:lvl4pPr>
      <a:lvl5pPr marL="2057503" indent="-228611" algn="l" defTabSz="914446" rtl="0" eaLnBrk="1" latinLnBrk="0" hangingPunct="1">
        <a:lnSpc>
          <a:spcPct val="90000"/>
        </a:lnSpc>
        <a:spcBef>
          <a:spcPts val="500"/>
        </a:spcBef>
        <a:buFont typeface="Anova Light" panose="020B0403020203020204" pitchFamily="34" charset="0"/>
        <a:buChar char="•"/>
        <a:defRPr sz="1800" kern="1200">
          <a:solidFill>
            <a:schemeClr val="bg2"/>
          </a:solidFill>
          <a:latin typeface="+mj-lt"/>
          <a:ea typeface="+mn-ea"/>
          <a:cs typeface="+mn-cs"/>
        </a:defRPr>
      </a:lvl5pPr>
      <a:lvl6pPr marL="2514726" indent="-228611" algn="l" defTabSz="914446" rtl="0" eaLnBrk="1" latinLnBrk="0" hangingPunct="1">
        <a:lnSpc>
          <a:spcPct val="90000"/>
        </a:lnSpc>
        <a:spcBef>
          <a:spcPts val="500"/>
        </a:spcBef>
        <a:buFont typeface="Anova Light" panose="020B0403020203020204" pitchFamily="34" charset="0"/>
        <a:buChar char="•"/>
        <a:defRPr sz="1800" kern="1200">
          <a:solidFill>
            <a:schemeClr val="tx1"/>
          </a:solidFill>
          <a:latin typeface="+mn-lt"/>
          <a:ea typeface="+mn-ea"/>
          <a:cs typeface="+mn-cs"/>
        </a:defRPr>
      </a:lvl6pPr>
      <a:lvl7pPr marL="2971949" indent="-228611" algn="l" defTabSz="914446" rtl="0" eaLnBrk="1" latinLnBrk="0" hangingPunct="1">
        <a:lnSpc>
          <a:spcPct val="90000"/>
        </a:lnSpc>
        <a:spcBef>
          <a:spcPts val="500"/>
        </a:spcBef>
        <a:buFont typeface="Anova Light" panose="020B0403020203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nova Light" panose="020B0403020203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nova Light" panose="020B0403020203020204" pitchFamily="34" charset="0"/>
        <a:buChar char="•"/>
        <a:defRPr sz="1800" kern="1200">
          <a:solidFill>
            <a:schemeClr val="tx1"/>
          </a:solidFill>
          <a:latin typeface="+mn-lt"/>
          <a:ea typeface="+mn-ea"/>
          <a:cs typeface="+mn-cs"/>
        </a:defRPr>
      </a:lvl9pPr>
    </p:bodyStyle>
    <p:otherStyle>
      <a:defPPr>
        <a:defRPr lang="en-US"/>
      </a:defPPr>
      <a:lvl1pPr marL="0" algn="l" defTabSz="914446" rtl="0" eaLnBrk="1" latinLnBrk="0" hangingPunct="1">
        <a:defRPr sz="1800" kern="1200">
          <a:solidFill>
            <a:schemeClr val="tx1"/>
          </a:solidFill>
          <a:latin typeface="+mn-lt"/>
          <a:ea typeface="+mn-ea"/>
          <a:cs typeface="+mn-cs"/>
        </a:defRPr>
      </a:lvl1pPr>
      <a:lvl2pPr marL="457223" algn="l" defTabSz="914446" rtl="0" eaLnBrk="1" latinLnBrk="0" hangingPunct="1">
        <a:defRPr sz="1800" kern="1200">
          <a:solidFill>
            <a:schemeClr val="tx1"/>
          </a:solidFill>
          <a:latin typeface="+mn-lt"/>
          <a:ea typeface="+mn-ea"/>
          <a:cs typeface="+mn-cs"/>
        </a:defRPr>
      </a:lvl2pPr>
      <a:lvl3pPr marL="914446" algn="l" defTabSz="914446" rtl="0" eaLnBrk="1" latinLnBrk="0" hangingPunct="1">
        <a:defRPr sz="1800" kern="1200">
          <a:solidFill>
            <a:schemeClr val="tx1"/>
          </a:solidFill>
          <a:latin typeface="+mn-lt"/>
          <a:ea typeface="+mn-ea"/>
          <a:cs typeface="+mn-cs"/>
        </a:defRPr>
      </a:lvl3pPr>
      <a:lvl4pPr marL="1371669" algn="l" defTabSz="914446" rtl="0" eaLnBrk="1" latinLnBrk="0" hangingPunct="1">
        <a:defRPr sz="1800" kern="1200">
          <a:solidFill>
            <a:schemeClr val="tx1"/>
          </a:solidFill>
          <a:latin typeface="+mn-lt"/>
          <a:ea typeface="+mn-ea"/>
          <a:cs typeface="+mn-cs"/>
        </a:defRPr>
      </a:lvl4pPr>
      <a:lvl5pPr marL="1828891" algn="l" defTabSz="914446" rtl="0" eaLnBrk="1" latinLnBrk="0" hangingPunct="1">
        <a:defRPr sz="1800" kern="1200">
          <a:solidFill>
            <a:schemeClr val="tx1"/>
          </a:solidFill>
          <a:latin typeface="+mn-lt"/>
          <a:ea typeface="+mn-ea"/>
          <a:cs typeface="+mn-cs"/>
        </a:defRPr>
      </a:lvl5pPr>
      <a:lvl6pPr marL="2286114" algn="l" defTabSz="914446" rtl="0" eaLnBrk="1" latinLnBrk="0" hangingPunct="1">
        <a:defRPr sz="1800" kern="1200">
          <a:solidFill>
            <a:schemeClr val="tx1"/>
          </a:solidFill>
          <a:latin typeface="+mn-lt"/>
          <a:ea typeface="+mn-ea"/>
          <a:cs typeface="+mn-cs"/>
        </a:defRPr>
      </a:lvl6pPr>
      <a:lvl7pPr marL="2743337" algn="l" defTabSz="914446" rtl="0" eaLnBrk="1" latinLnBrk="0" hangingPunct="1">
        <a:defRPr sz="1800" kern="1200">
          <a:solidFill>
            <a:schemeClr val="tx1"/>
          </a:solidFill>
          <a:latin typeface="+mn-lt"/>
          <a:ea typeface="+mn-ea"/>
          <a:cs typeface="+mn-cs"/>
        </a:defRPr>
      </a:lvl7pPr>
      <a:lvl8pPr marL="3200560" algn="l" defTabSz="914446" rtl="0" eaLnBrk="1" latinLnBrk="0" hangingPunct="1">
        <a:defRPr sz="1800" kern="1200">
          <a:solidFill>
            <a:schemeClr val="tx1"/>
          </a:solidFill>
          <a:latin typeface="+mn-lt"/>
          <a:ea typeface="+mn-ea"/>
          <a:cs typeface="+mn-cs"/>
        </a:defRPr>
      </a:lvl8pPr>
      <a:lvl9pPr marL="3657783" algn="l" defTabSz="914446"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8DBA1A5-F11E-586C-AE20-3947111EA4AC}"/>
              </a:ext>
            </a:extLst>
          </p:cNvPr>
          <p:cNvSpPr/>
          <p:nvPr/>
        </p:nvSpPr>
        <p:spPr>
          <a:xfrm>
            <a:off x="10515600" y="6096000"/>
            <a:ext cx="1676400" cy="762001"/>
          </a:xfrm>
          <a:prstGeom prst="rect">
            <a:avLst/>
          </a:prstGeom>
          <a:solidFill>
            <a:schemeClr val="accent5">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400"/>
          </a:p>
        </p:txBody>
      </p:sp>
      <p:pic>
        <p:nvPicPr>
          <p:cNvPr id="11" name="Picture 10">
            <a:extLst>
              <a:ext uri="{FF2B5EF4-FFF2-40B4-BE49-F238E27FC236}">
                <a16:creationId xmlns:a16="http://schemas.microsoft.com/office/drawing/2014/main" id="{B0C7363F-AF69-28E6-1F57-D691A99669FF}"/>
              </a:ext>
            </a:extLst>
          </p:cNvPr>
          <p:cNvPicPr>
            <a:picLocks noChangeAspect="1"/>
          </p:cNvPicPr>
          <p:nvPr/>
        </p:nvPicPr>
        <p:blipFill>
          <a:blip r:embed="rId16"/>
          <a:stretch>
            <a:fillRect/>
          </a:stretch>
        </p:blipFill>
        <p:spPr>
          <a:xfrm>
            <a:off x="0" y="6096000"/>
            <a:ext cx="10515600" cy="762001"/>
          </a:xfrm>
          <a:prstGeom prst="rect">
            <a:avLst/>
          </a:prstGeom>
        </p:spPr>
      </p:pic>
      <p:sp>
        <p:nvSpPr>
          <p:cNvPr id="3" name="Text Placeholder 2"/>
          <p:cNvSpPr>
            <a:spLocks noGrp="1"/>
          </p:cNvSpPr>
          <p:nvPr>
            <p:ph type="body" idx="1"/>
          </p:nvPr>
        </p:nvSpPr>
        <p:spPr>
          <a:xfrm>
            <a:off x="834955" y="1600200"/>
            <a:ext cx="10515600" cy="4296182"/>
          </a:xfrm>
          <a:prstGeom prst="rect">
            <a:avLst/>
          </a:prstGeom>
        </p:spPr>
        <p:txBody>
          <a:bodyPr vert="horz" lIns="0" tIns="0" rIns="0" bIns="0" rtlCol="0">
            <a:normAutofit/>
          </a:bodyPr>
          <a:lstStyle/>
          <a:p>
            <a:pPr lvl="0"/>
            <a:r>
              <a:rPr lang="en-US" dirty="0"/>
              <a:t>Click to Edit Text</a:t>
            </a:r>
          </a:p>
          <a:p>
            <a:pPr lvl="1"/>
            <a:r>
              <a:rPr lang="en-US" dirty="0"/>
              <a:t>Second level</a:t>
            </a:r>
          </a:p>
          <a:p>
            <a:pPr lvl="2"/>
            <a:r>
              <a:rPr lang="en-US" dirty="0"/>
              <a:t>Third level</a:t>
            </a:r>
          </a:p>
        </p:txBody>
      </p:sp>
      <p:sp>
        <p:nvSpPr>
          <p:cNvPr id="2" name="Title Placeholder 1"/>
          <p:cNvSpPr>
            <a:spLocks noGrp="1"/>
          </p:cNvSpPr>
          <p:nvPr>
            <p:ph type="title"/>
          </p:nvPr>
        </p:nvSpPr>
        <p:spPr>
          <a:xfrm>
            <a:off x="834955" y="473536"/>
            <a:ext cx="10515600" cy="517064"/>
          </a:xfrm>
          <a:prstGeom prst="rect">
            <a:avLst/>
          </a:prstGeom>
        </p:spPr>
        <p:txBody>
          <a:bodyPr vert="horz" lIns="0" tIns="0" rIns="0" bIns="0" rtlCol="0" anchor="ctr">
            <a:normAutofit/>
          </a:bodyPr>
          <a:lstStyle/>
          <a:p>
            <a:r>
              <a:rPr lang="en-US" dirty="0"/>
              <a:t>Click to Add Slide Title</a:t>
            </a:r>
          </a:p>
        </p:txBody>
      </p:sp>
      <p:sp>
        <p:nvSpPr>
          <p:cNvPr id="8" name="TextBox 4">
            <a:extLst>
              <a:ext uri="{FF2B5EF4-FFF2-40B4-BE49-F238E27FC236}">
                <a16:creationId xmlns:a16="http://schemas.microsoft.com/office/drawing/2014/main" id="{C16FACEF-10C6-6BB8-EE57-ACF39B01B1D3}"/>
              </a:ext>
            </a:extLst>
          </p:cNvPr>
          <p:cNvSpPr txBox="1"/>
          <p:nvPr/>
        </p:nvSpPr>
        <p:spPr>
          <a:xfrm>
            <a:off x="834955" y="6180007"/>
            <a:ext cx="5725995" cy="420564"/>
          </a:xfrm>
          <a:prstGeom prst="rect">
            <a:avLst/>
          </a:prstGeom>
          <a:noFill/>
        </p:spPr>
        <p:txBody>
          <a:bodyPr wrap="square" lIns="0" anchor="b" anchorCtr="0">
            <a:spAutoFit/>
          </a:bodyPr>
          <a:lstStyle/>
          <a:p>
            <a:pPr marL="0" marR="0" lvl="0" indent="0" algn="l" defTabSz="365769" rtl="0" eaLnBrk="0" fontAlgn="auto" latinLnBrk="0" hangingPunct="0">
              <a:lnSpc>
                <a:spcPct val="100000"/>
              </a:lnSpc>
              <a:spcBef>
                <a:spcPts val="0"/>
              </a:spcBef>
              <a:spcAft>
                <a:spcPts val="0"/>
              </a:spcAft>
              <a:buClrTx/>
              <a:buSzTx/>
              <a:buFontTx/>
              <a:buNone/>
              <a:tabLst/>
              <a:defRPr/>
            </a:pPr>
            <a:r>
              <a:rPr kumimoji="0" lang="en-US" sz="2133" b="1" i="0" u="none" strike="noStrike" kern="300" cap="none" spc="67" normalizeH="0" baseline="0" noProof="0" dirty="0">
                <a:ln>
                  <a:noFill/>
                </a:ln>
                <a:solidFill>
                  <a:schemeClr val="bg1"/>
                </a:solidFill>
                <a:effectLst/>
                <a:uLnTx/>
                <a:uFillTx/>
                <a:latin typeface="Anova Bold" panose="020B0503020203020204" pitchFamily="34" charset="0"/>
                <a:ea typeface="Anova Bold" panose="020B0703020203020204" pitchFamily="34" charset="0"/>
                <a:cs typeface="Anova Light" panose="020B0403020203020204" pitchFamily="34" charset="0"/>
              </a:rPr>
              <a:t>CONFIDENTIAL — DO NOT DISCLOSE</a:t>
            </a:r>
          </a:p>
        </p:txBody>
      </p:sp>
      <p:sp>
        <p:nvSpPr>
          <p:cNvPr id="10" name="TextBox 4">
            <a:extLst>
              <a:ext uri="{FF2B5EF4-FFF2-40B4-BE49-F238E27FC236}">
                <a16:creationId xmlns:a16="http://schemas.microsoft.com/office/drawing/2014/main" id="{73378641-98C0-74B8-EDAB-E5E4E2EEB661}"/>
              </a:ext>
            </a:extLst>
          </p:cNvPr>
          <p:cNvSpPr txBox="1"/>
          <p:nvPr/>
        </p:nvSpPr>
        <p:spPr>
          <a:xfrm>
            <a:off x="834955" y="6539393"/>
            <a:ext cx="3352800" cy="194990"/>
          </a:xfrm>
          <a:prstGeom prst="rect">
            <a:avLst/>
          </a:prstGeom>
          <a:noFill/>
        </p:spPr>
        <p:txBody>
          <a:bodyPr wrap="square" lIns="0" anchor="b" anchorCtr="0">
            <a:spAutoFit/>
          </a:bodyPr>
          <a:lstStyle/>
          <a:p>
            <a:pPr marL="0" marR="0" lvl="0" indent="0" algn="l" defTabSz="365769" rtl="0" eaLnBrk="0" fontAlgn="auto" latinLnBrk="0" hangingPunct="0">
              <a:lnSpc>
                <a:spcPct val="100000"/>
              </a:lnSpc>
              <a:spcBef>
                <a:spcPts val="0"/>
              </a:spcBef>
              <a:spcAft>
                <a:spcPts val="0"/>
              </a:spcAft>
              <a:buClrTx/>
              <a:buSzTx/>
              <a:buFontTx/>
              <a:buNone/>
              <a:tabLst/>
              <a:defRPr/>
            </a:pPr>
            <a:r>
              <a:rPr kumimoji="0" lang="en-US" sz="667" b="0" i="0" u="none" strike="noStrike" kern="300" cap="none" spc="67" normalizeH="0" baseline="0" noProof="0" dirty="0">
                <a:ln>
                  <a:noFill/>
                </a:ln>
                <a:solidFill>
                  <a:schemeClr val="bg1"/>
                </a:solidFill>
                <a:effectLst/>
                <a:uLnTx/>
                <a:uFillTx/>
                <a:latin typeface="Anova Light" panose="020B0403020203020204" pitchFamily="34" charset="0"/>
                <a:ea typeface="Anova Bold" panose="020B0703020203020204" pitchFamily="34" charset="0"/>
                <a:cs typeface="Anova Light" panose="020B0403020203020204" pitchFamily="34" charset="0"/>
              </a:rPr>
              <a:t>Copyright © SAS Institute Inc. All rights reserved.</a:t>
            </a:r>
          </a:p>
        </p:txBody>
      </p:sp>
      <p:pic>
        <p:nvPicPr>
          <p:cNvPr id="6" name="Innovate Logo">
            <a:extLst>
              <a:ext uri="{FF2B5EF4-FFF2-40B4-BE49-F238E27FC236}">
                <a16:creationId xmlns:a16="http://schemas.microsoft.com/office/drawing/2014/main" id="{AD5D5BEE-74D4-9AB9-6CB0-DEFFC58EB197}"/>
              </a:ext>
            </a:extLst>
          </p:cNvPr>
          <p:cNvPicPr>
            <a:picLocks noChangeAspect="1"/>
          </p:cNvPicPr>
          <p:nvPr/>
        </p:nvPicPr>
        <p:blipFill>
          <a:blip r:embed="rId17">
            <a:extLst>
              <a:ext uri="{28A0092B-C50C-407E-A947-70E740481C1C}">
                <a14:useLocalDpi xmlns:a14="http://schemas.microsoft.com/office/drawing/2010/main" val="0"/>
              </a:ext>
            </a:extLst>
          </a:blip>
          <a:srcRect/>
          <a:stretch/>
        </p:blipFill>
        <p:spPr>
          <a:xfrm>
            <a:off x="10659334" y="6341414"/>
            <a:ext cx="1299979" cy="310896"/>
          </a:xfrm>
          <a:prstGeom prst="rect">
            <a:avLst/>
          </a:prstGeom>
        </p:spPr>
      </p:pic>
    </p:spTree>
    <p:custDataLst>
      <p:tags r:id="rId15"/>
    </p:custDataLst>
    <p:extLst>
      <p:ext uri="{BB962C8B-B14F-4D97-AF65-F5344CB8AC3E}">
        <p14:creationId xmlns:p14="http://schemas.microsoft.com/office/powerpoint/2010/main" val="2119684624"/>
      </p:ext>
    </p:extLst>
  </p:cSld>
  <p:clrMap bg1="lt1" tx1="dk1" bg2="lt2" tx2="dk2" accent1="accent1" accent2="accent2" accent3="accent3" accent4="accent4" accent5="accent5" accent6="accent6" hlink="hlink" folHlink="folHlink"/>
  <p:sldLayoutIdLst>
    <p:sldLayoutId id="2147483716" r:id="rId1"/>
    <p:sldLayoutId id="2147483717" r:id="rId2"/>
    <p:sldLayoutId id="2147483718" r:id="rId3"/>
    <p:sldLayoutId id="2147483719" r:id="rId4"/>
    <p:sldLayoutId id="2147483720" r:id="rId5"/>
    <p:sldLayoutId id="2147483721" r:id="rId6"/>
    <p:sldLayoutId id="2147483722" r:id="rId7"/>
    <p:sldLayoutId id="2147483723" r:id="rId8"/>
    <p:sldLayoutId id="2147483724" r:id="rId9"/>
    <p:sldLayoutId id="2147483725" r:id="rId10"/>
    <p:sldLayoutId id="2147483726" r:id="rId11"/>
    <p:sldLayoutId id="2147483800" r:id="rId12"/>
    <p:sldLayoutId id="2147483801" r:id="rId13"/>
  </p:sldLayoutIdLst>
  <mc:AlternateContent xmlns:mc="http://schemas.openxmlformats.org/markup-compatibility/2006" xmlns:p14="http://schemas.microsoft.com/office/powerpoint/2010/main">
    <mc:Choice Requires="p14">
      <p:transition spd="med" p14:dur="700">
        <p:fade/>
      </p:transition>
    </mc:Choice>
    <mc:Fallback xmlns="" xmlns:asvg="http://schemas.microsoft.com/office/drawing/2016/SVG/main" xmlns:a14="http://schemas.microsoft.com/office/drawing/2010/main" xmlns:a16="http://schemas.microsoft.com/office/drawing/2014/main">
      <p:transition spd="med">
        <p:fade/>
      </p:transition>
    </mc:Fallback>
  </mc:AlternateContent>
  <p:txStyles>
    <p:titleStyle>
      <a:lvl1pPr algn="l" defTabSz="914446" rtl="0" eaLnBrk="1" latinLnBrk="0" hangingPunct="1">
        <a:lnSpc>
          <a:spcPct val="90000"/>
        </a:lnSpc>
        <a:spcBef>
          <a:spcPct val="0"/>
        </a:spcBef>
        <a:buNone/>
        <a:defRPr sz="3734" b="1" i="0" kern="1200">
          <a:solidFill>
            <a:schemeClr val="accent5"/>
          </a:solidFill>
          <a:latin typeface="Anova Bold" panose="020B0503020203020204" pitchFamily="34" charset="0"/>
          <a:ea typeface="+mj-ea"/>
          <a:cs typeface="+mj-cs"/>
        </a:defRPr>
      </a:lvl1pPr>
    </p:titleStyle>
    <p:bodyStyle>
      <a:lvl1pPr marL="243852" indent="-243852" algn="l" defTabSz="914446" rtl="0" eaLnBrk="1" latinLnBrk="0" hangingPunct="1">
        <a:lnSpc>
          <a:spcPct val="85000"/>
        </a:lnSpc>
        <a:spcBef>
          <a:spcPts val="1067"/>
        </a:spcBef>
        <a:buClr>
          <a:schemeClr val="accent5"/>
        </a:buClr>
        <a:buFont typeface="Anova Light" panose="020B0403020203020204" pitchFamily="34" charset="0"/>
        <a:buChar char="•"/>
        <a:defRPr sz="2400" b="0" i="0" kern="1200">
          <a:solidFill>
            <a:schemeClr val="tx1"/>
          </a:solidFill>
          <a:latin typeface="+mn-lt"/>
          <a:ea typeface="+mn-ea"/>
          <a:cs typeface="+mn-cs"/>
        </a:defRPr>
      </a:lvl1pPr>
      <a:lvl2pPr marL="487704" indent="-243852" algn="l" defTabSz="914446" rtl="0" eaLnBrk="1" latinLnBrk="0" hangingPunct="1">
        <a:lnSpc>
          <a:spcPct val="85000"/>
        </a:lnSpc>
        <a:spcBef>
          <a:spcPts val="1067"/>
        </a:spcBef>
        <a:buClr>
          <a:schemeClr val="accent5"/>
        </a:buClr>
        <a:buFont typeface="Anova Light" panose="020B0403020203020204" pitchFamily="34" charset="0"/>
        <a:buChar char="–"/>
        <a:defRPr sz="1867" b="0" i="0" kern="1200">
          <a:solidFill>
            <a:schemeClr val="tx1"/>
          </a:solidFill>
          <a:latin typeface="+mn-lt"/>
          <a:ea typeface="+mn-ea"/>
          <a:cs typeface="+mn-cs"/>
        </a:defRPr>
      </a:lvl2pPr>
      <a:lvl3pPr marL="731557" indent="-243852" algn="l" defTabSz="914446" rtl="0" eaLnBrk="1" latinLnBrk="0" hangingPunct="1">
        <a:lnSpc>
          <a:spcPct val="85000"/>
        </a:lnSpc>
        <a:spcBef>
          <a:spcPts val="1067"/>
        </a:spcBef>
        <a:buClr>
          <a:schemeClr val="accent5"/>
        </a:buClr>
        <a:buFont typeface="Anova Light" panose="020B0403020203020204" pitchFamily="34" charset="0"/>
        <a:buChar char="•"/>
        <a:defRPr sz="1600" b="0" i="0" kern="1200">
          <a:solidFill>
            <a:schemeClr val="tx1"/>
          </a:solidFill>
          <a:latin typeface="+mn-lt"/>
          <a:ea typeface="+mn-ea"/>
          <a:cs typeface="+mn-cs"/>
        </a:defRPr>
      </a:lvl3pPr>
      <a:lvl4pPr marL="1600280" indent="-228611" algn="l" defTabSz="914446" rtl="0" eaLnBrk="1" latinLnBrk="0" hangingPunct="1">
        <a:lnSpc>
          <a:spcPct val="90000"/>
        </a:lnSpc>
        <a:spcBef>
          <a:spcPts val="500"/>
        </a:spcBef>
        <a:buFont typeface="Anova Light" panose="020B0403020203020204" pitchFamily="34" charset="0"/>
        <a:buChar char="•"/>
        <a:defRPr sz="1800" kern="1200">
          <a:solidFill>
            <a:schemeClr val="bg2"/>
          </a:solidFill>
          <a:latin typeface="+mj-lt"/>
          <a:ea typeface="+mn-ea"/>
          <a:cs typeface="+mn-cs"/>
        </a:defRPr>
      </a:lvl4pPr>
      <a:lvl5pPr marL="2057503" indent="-228611" algn="l" defTabSz="914446" rtl="0" eaLnBrk="1" latinLnBrk="0" hangingPunct="1">
        <a:lnSpc>
          <a:spcPct val="90000"/>
        </a:lnSpc>
        <a:spcBef>
          <a:spcPts val="500"/>
        </a:spcBef>
        <a:buFont typeface="Anova Light" panose="020B0403020203020204" pitchFamily="34" charset="0"/>
        <a:buChar char="•"/>
        <a:defRPr sz="1800" kern="1200">
          <a:solidFill>
            <a:schemeClr val="bg2"/>
          </a:solidFill>
          <a:latin typeface="+mj-lt"/>
          <a:ea typeface="+mn-ea"/>
          <a:cs typeface="+mn-cs"/>
        </a:defRPr>
      </a:lvl5pPr>
      <a:lvl6pPr marL="2514726" indent="-228611" algn="l" defTabSz="914446" rtl="0" eaLnBrk="1" latinLnBrk="0" hangingPunct="1">
        <a:lnSpc>
          <a:spcPct val="90000"/>
        </a:lnSpc>
        <a:spcBef>
          <a:spcPts val="500"/>
        </a:spcBef>
        <a:buFont typeface="Anova Light" panose="020B0403020203020204" pitchFamily="34" charset="0"/>
        <a:buChar char="•"/>
        <a:defRPr sz="1800" kern="1200">
          <a:solidFill>
            <a:schemeClr val="tx1"/>
          </a:solidFill>
          <a:latin typeface="+mn-lt"/>
          <a:ea typeface="+mn-ea"/>
          <a:cs typeface="+mn-cs"/>
        </a:defRPr>
      </a:lvl6pPr>
      <a:lvl7pPr marL="2971949" indent="-228611" algn="l" defTabSz="914446" rtl="0" eaLnBrk="1" latinLnBrk="0" hangingPunct="1">
        <a:lnSpc>
          <a:spcPct val="90000"/>
        </a:lnSpc>
        <a:spcBef>
          <a:spcPts val="500"/>
        </a:spcBef>
        <a:buFont typeface="Anova Light" panose="020B0403020203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nova Light" panose="020B0403020203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nova Light" panose="020B0403020203020204" pitchFamily="34" charset="0"/>
        <a:buChar char="•"/>
        <a:defRPr sz="1800" kern="1200">
          <a:solidFill>
            <a:schemeClr val="tx1"/>
          </a:solidFill>
          <a:latin typeface="+mn-lt"/>
          <a:ea typeface="+mn-ea"/>
          <a:cs typeface="+mn-cs"/>
        </a:defRPr>
      </a:lvl9pPr>
    </p:bodyStyle>
    <p:otherStyle>
      <a:defPPr>
        <a:defRPr lang="en-US"/>
      </a:defPPr>
      <a:lvl1pPr marL="0" algn="l" defTabSz="914446" rtl="0" eaLnBrk="1" latinLnBrk="0" hangingPunct="1">
        <a:defRPr sz="1800" kern="1200">
          <a:solidFill>
            <a:schemeClr val="tx1"/>
          </a:solidFill>
          <a:latin typeface="+mn-lt"/>
          <a:ea typeface="+mn-ea"/>
          <a:cs typeface="+mn-cs"/>
        </a:defRPr>
      </a:lvl1pPr>
      <a:lvl2pPr marL="457223" algn="l" defTabSz="914446" rtl="0" eaLnBrk="1" latinLnBrk="0" hangingPunct="1">
        <a:defRPr sz="1800" kern="1200">
          <a:solidFill>
            <a:schemeClr val="tx1"/>
          </a:solidFill>
          <a:latin typeface="+mn-lt"/>
          <a:ea typeface="+mn-ea"/>
          <a:cs typeface="+mn-cs"/>
        </a:defRPr>
      </a:lvl2pPr>
      <a:lvl3pPr marL="914446" algn="l" defTabSz="914446" rtl="0" eaLnBrk="1" latinLnBrk="0" hangingPunct="1">
        <a:defRPr sz="1800" kern="1200">
          <a:solidFill>
            <a:schemeClr val="tx1"/>
          </a:solidFill>
          <a:latin typeface="+mn-lt"/>
          <a:ea typeface="+mn-ea"/>
          <a:cs typeface="+mn-cs"/>
        </a:defRPr>
      </a:lvl3pPr>
      <a:lvl4pPr marL="1371669" algn="l" defTabSz="914446" rtl="0" eaLnBrk="1" latinLnBrk="0" hangingPunct="1">
        <a:defRPr sz="1800" kern="1200">
          <a:solidFill>
            <a:schemeClr val="tx1"/>
          </a:solidFill>
          <a:latin typeface="+mn-lt"/>
          <a:ea typeface="+mn-ea"/>
          <a:cs typeface="+mn-cs"/>
        </a:defRPr>
      </a:lvl4pPr>
      <a:lvl5pPr marL="1828891" algn="l" defTabSz="914446" rtl="0" eaLnBrk="1" latinLnBrk="0" hangingPunct="1">
        <a:defRPr sz="1800" kern="1200">
          <a:solidFill>
            <a:schemeClr val="tx1"/>
          </a:solidFill>
          <a:latin typeface="+mn-lt"/>
          <a:ea typeface="+mn-ea"/>
          <a:cs typeface="+mn-cs"/>
        </a:defRPr>
      </a:lvl5pPr>
      <a:lvl6pPr marL="2286114" algn="l" defTabSz="914446" rtl="0" eaLnBrk="1" latinLnBrk="0" hangingPunct="1">
        <a:defRPr sz="1800" kern="1200">
          <a:solidFill>
            <a:schemeClr val="tx1"/>
          </a:solidFill>
          <a:latin typeface="+mn-lt"/>
          <a:ea typeface="+mn-ea"/>
          <a:cs typeface="+mn-cs"/>
        </a:defRPr>
      </a:lvl6pPr>
      <a:lvl7pPr marL="2743337" algn="l" defTabSz="914446" rtl="0" eaLnBrk="1" latinLnBrk="0" hangingPunct="1">
        <a:defRPr sz="1800" kern="1200">
          <a:solidFill>
            <a:schemeClr val="tx1"/>
          </a:solidFill>
          <a:latin typeface="+mn-lt"/>
          <a:ea typeface="+mn-ea"/>
          <a:cs typeface="+mn-cs"/>
        </a:defRPr>
      </a:lvl7pPr>
      <a:lvl8pPr marL="3200560" algn="l" defTabSz="914446" rtl="0" eaLnBrk="1" latinLnBrk="0" hangingPunct="1">
        <a:defRPr sz="1800" kern="1200">
          <a:solidFill>
            <a:schemeClr val="tx1"/>
          </a:solidFill>
          <a:latin typeface="+mn-lt"/>
          <a:ea typeface="+mn-ea"/>
          <a:cs typeface="+mn-cs"/>
        </a:defRPr>
      </a:lvl8pPr>
      <a:lvl9pPr marL="3657783" algn="l" defTabSz="914446"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8DBA1A5-F11E-586C-AE20-3947111EA4AC}"/>
              </a:ext>
            </a:extLst>
          </p:cNvPr>
          <p:cNvSpPr/>
          <p:nvPr/>
        </p:nvSpPr>
        <p:spPr>
          <a:xfrm>
            <a:off x="10515600" y="6096000"/>
            <a:ext cx="1676400" cy="762001"/>
          </a:xfrm>
          <a:prstGeom prst="rect">
            <a:avLst/>
          </a:prstGeom>
          <a:solidFill>
            <a:schemeClr val="accent5">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400"/>
          </a:p>
        </p:txBody>
      </p:sp>
      <p:pic>
        <p:nvPicPr>
          <p:cNvPr id="11" name="Picture 10">
            <a:extLst>
              <a:ext uri="{FF2B5EF4-FFF2-40B4-BE49-F238E27FC236}">
                <a16:creationId xmlns:a16="http://schemas.microsoft.com/office/drawing/2014/main" id="{B0C7363F-AF69-28E6-1F57-D691A99669FF}"/>
              </a:ext>
            </a:extLst>
          </p:cNvPr>
          <p:cNvPicPr>
            <a:picLocks noChangeAspect="1"/>
          </p:cNvPicPr>
          <p:nvPr/>
        </p:nvPicPr>
        <p:blipFill>
          <a:blip r:embed="rId16"/>
          <a:stretch>
            <a:fillRect/>
          </a:stretch>
        </p:blipFill>
        <p:spPr>
          <a:xfrm>
            <a:off x="0" y="6096000"/>
            <a:ext cx="10515600" cy="762001"/>
          </a:xfrm>
          <a:prstGeom prst="rect">
            <a:avLst/>
          </a:prstGeom>
        </p:spPr>
      </p:pic>
      <p:sp>
        <p:nvSpPr>
          <p:cNvPr id="3" name="Text Placeholder 2"/>
          <p:cNvSpPr>
            <a:spLocks noGrp="1"/>
          </p:cNvSpPr>
          <p:nvPr>
            <p:ph type="body" idx="1"/>
          </p:nvPr>
        </p:nvSpPr>
        <p:spPr>
          <a:xfrm>
            <a:off x="834955" y="1600200"/>
            <a:ext cx="10515600" cy="4296182"/>
          </a:xfrm>
          <a:prstGeom prst="rect">
            <a:avLst/>
          </a:prstGeom>
        </p:spPr>
        <p:txBody>
          <a:bodyPr vert="horz" lIns="0" tIns="0" rIns="0" bIns="0" rtlCol="0">
            <a:normAutofit/>
          </a:bodyPr>
          <a:lstStyle/>
          <a:p>
            <a:pPr lvl="0"/>
            <a:r>
              <a:rPr lang="en-US" dirty="0"/>
              <a:t>Click to Edit Text</a:t>
            </a:r>
          </a:p>
          <a:p>
            <a:pPr lvl="1"/>
            <a:r>
              <a:rPr lang="en-US" dirty="0"/>
              <a:t>Second level</a:t>
            </a:r>
          </a:p>
          <a:p>
            <a:pPr lvl="2"/>
            <a:r>
              <a:rPr lang="en-US" dirty="0"/>
              <a:t>Third level</a:t>
            </a:r>
          </a:p>
        </p:txBody>
      </p:sp>
      <p:sp>
        <p:nvSpPr>
          <p:cNvPr id="2" name="Title Placeholder 1"/>
          <p:cNvSpPr>
            <a:spLocks noGrp="1"/>
          </p:cNvSpPr>
          <p:nvPr>
            <p:ph type="title"/>
          </p:nvPr>
        </p:nvSpPr>
        <p:spPr>
          <a:xfrm>
            <a:off x="834955" y="473536"/>
            <a:ext cx="10515600" cy="517064"/>
          </a:xfrm>
          <a:prstGeom prst="rect">
            <a:avLst/>
          </a:prstGeom>
        </p:spPr>
        <p:txBody>
          <a:bodyPr vert="horz" lIns="0" tIns="0" rIns="0" bIns="0" rtlCol="0" anchor="ctr">
            <a:normAutofit/>
          </a:bodyPr>
          <a:lstStyle/>
          <a:p>
            <a:r>
              <a:rPr lang="en-US" dirty="0"/>
              <a:t>Click to Add Slide Title</a:t>
            </a:r>
          </a:p>
        </p:txBody>
      </p:sp>
      <p:sp>
        <p:nvSpPr>
          <p:cNvPr id="8" name="TextBox 4">
            <a:extLst>
              <a:ext uri="{FF2B5EF4-FFF2-40B4-BE49-F238E27FC236}">
                <a16:creationId xmlns:a16="http://schemas.microsoft.com/office/drawing/2014/main" id="{C16FACEF-10C6-6BB8-EE57-ACF39B01B1D3}"/>
              </a:ext>
            </a:extLst>
          </p:cNvPr>
          <p:cNvSpPr txBox="1"/>
          <p:nvPr/>
        </p:nvSpPr>
        <p:spPr>
          <a:xfrm>
            <a:off x="834955" y="6180007"/>
            <a:ext cx="5725995" cy="420564"/>
          </a:xfrm>
          <a:prstGeom prst="rect">
            <a:avLst/>
          </a:prstGeom>
          <a:noFill/>
        </p:spPr>
        <p:txBody>
          <a:bodyPr wrap="square" lIns="0" anchor="b" anchorCtr="0">
            <a:spAutoFit/>
          </a:bodyPr>
          <a:lstStyle/>
          <a:p>
            <a:pPr marL="0" marR="0" lvl="0" indent="0" algn="l" defTabSz="365769" rtl="0" eaLnBrk="0" fontAlgn="auto" latinLnBrk="0" hangingPunct="0">
              <a:lnSpc>
                <a:spcPct val="100000"/>
              </a:lnSpc>
              <a:spcBef>
                <a:spcPts val="0"/>
              </a:spcBef>
              <a:spcAft>
                <a:spcPts val="0"/>
              </a:spcAft>
              <a:buClrTx/>
              <a:buSzTx/>
              <a:buFontTx/>
              <a:buNone/>
              <a:tabLst/>
              <a:defRPr/>
            </a:pPr>
            <a:r>
              <a:rPr kumimoji="0" lang="en-US" sz="2133" b="1" i="0" u="none" strike="noStrike" kern="300" cap="none" spc="67" normalizeH="0" baseline="0" noProof="0" dirty="0">
                <a:ln>
                  <a:noFill/>
                </a:ln>
                <a:solidFill>
                  <a:schemeClr val="bg1"/>
                </a:solidFill>
                <a:effectLst/>
                <a:uLnTx/>
                <a:uFillTx/>
                <a:latin typeface="Anova Bold" panose="020B0503020203020204" pitchFamily="34" charset="0"/>
                <a:ea typeface="Anova Bold" panose="020B0703020203020204" pitchFamily="34" charset="0"/>
                <a:cs typeface="Anova Light" panose="020B0403020203020204" pitchFamily="34" charset="0"/>
              </a:rPr>
              <a:t>CONFIDENTIAL — DO NOT DISCLOSE</a:t>
            </a:r>
          </a:p>
        </p:txBody>
      </p:sp>
      <p:sp>
        <p:nvSpPr>
          <p:cNvPr id="10" name="TextBox 4">
            <a:extLst>
              <a:ext uri="{FF2B5EF4-FFF2-40B4-BE49-F238E27FC236}">
                <a16:creationId xmlns:a16="http://schemas.microsoft.com/office/drawing/2014/main" id="{73378641-98C0-74B8-EDAB-E5E4E2EEB661}"/>
              </a:ext>
            </a:extLst>
          </p:cNvPr>
          <p:cNvSpPr txBox="1"/>
          <p:nvPr/>
        </p:nvSpPr>
        <p:spPr>
          <a:xfrm>
            <a:off x="834955" y="6539393"/>
            <a:ext cx="3352800" cy="194990"/>
          </a:xfrm>
          <a:prstGeom prst="rect">
            <a:avLst/>
          </a:prstGeom>
          <a:noFill/>
        </p:spPr>
        <p:txBody>
          <a:bodyPr wrap="square" lIns="0" anchor="b" anchorCtr="0">
            <a:spAutoFit/>
          </a:bodyPr>
          <a:lstStyle/>
          <a:p>
            <a:pPr marL="0" marR="0" lvl="0" indent="0" algn="l" defTabSz="365769" rtl="0" eaLnBrk="0" fontAlgn="auto" latinLnBrk="0" hangingPunct="0">
              <a:lnSpc>
                <a:spcPct val="100000"/>
              </a:lnSpc>
              <a:spcBef>
                <a:spcPts val="0"/>
              </a:spcBef>
              <a:spcAft>
                <a:spcPts val="0"/>
              </a:spcAft>
              <a:buClrTx/>
              <a:buSzTx/>
              <a:buFontTx/>
              <a:buNone/>
              <a:tabLst/>
              <a:defRPr/>
            </a:pPr>
            <a:r>
              <a:rPr kumimoji="0" lang="en-US" sz="667" b="0" i="0" u="none" strike="noStrike" kern="300" cap="none" spc="67" normalizeH="0" baseline="0" noProof="0" dirty="0">
                <a:ln>
                  <a:noFill/>
                </a:ln>
                <a:solidFill>
                  <a:schemeClr val="bg1"/>
                </a:solidFill>
                <a:effectLst/>
                <a:uLnTx/>
                <a:uFillTx/>
                <a:latin typeface="Anova Light" panose="020B0403020203020204" pitchFamily="34" charset="0"/>
                <a:ea typeface="Anova Bold" panose="020B0703020203020204" pitchFamily="34" charset="0"/>
                <a:cs typeface="Anova Light" panose="020B0403020203020204" pitchFamily="34" charset="0"/>
              </a:rPr>
              <a:t>Copyright © SAS Institute Inc. All rights reserved.</a:t>
            </a:r>
          </a:p>
        </p:txBody>
      </p:sp>
      <p:pic>
        <p:nvPicPr>
          <p:cNvPr id="6" name="Innovate Logo">
            <a:extLst>
              <a:ext uri="{FF2B5EF4-FFF2-40B4-BE49-F238E27FC236}">
                <a16:creationId xmlns:a16="http://schemas.microsoft.com/office/drawing/2014/main" id="{AD5D5BEE-74D4-9AB9-6CB0-DEFFC58EB197}"/>
              </a:ext>
            </a:extLst>
          </p:cNvPr>
          <p:cNvPicPr>
            <a:picLocks noChangeAspect="1"/>
          </p:cNvPicPr>
          <p:nvPr/>
        </p:nvPicPr>
        <p:blipFill>
          <a:blip r:embed="rId17">
            <a:extLst>
              <a:ext uri="{28A0092B-C50C-407E-A947-70E740481C1C}">
                <a14:useLocalDpi xmlns:a14="http://schemas.microsoft.com/office/drawing/2010/main" val="0"/>
              </a:ext>
            </a:extLst>
          </a:blip>
          <a:srcRect/>
          <a:stretch/>
        </p:blipFill>
        <p:spPr>
          <a:xfrm>
            <a:off x="10659334" y="6341414"/>
            <a:ext cx="1299979" cy="310896"/>
          </a:xfrm>
          <a:prstGeom prst="rect">
            <a:avLst/>
          </a:prstGeom>
        </p:spPr>
      </p:pic>
    </p:spTree>
    <p:custDataLst>
      <p:tags r:id="rId15"/>
    </p:custDataLst>
    <p:extLst>
      <p:ext uri="{BB962C8B-B14F-4D97-AF65-F5344CB8AC3E}">
        <p14:creationId xmlns:p14="http://schemas.microsoft.com/office/powerpoint/2010/main" val="213070622"/>
      </p:ext>
    </p:extLst>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 id="2147483802" r:id="rId12"/>
    <p:sldLayoutId id="2147483803" r:id="rId13"/>
  </p:sldLayoutIdLst>
  <mc:AlternateContent xmlns:mc="http://schemas.openxmlformats.org/markup-compatibility/2006" xmlns:p14="http://schemas.microsoft.com/office/powerpoint/2010/main">
    <mc:Choice Requires="p14">
      <p:transition spd="med" p14:dur="700">
        <p:fade/>
      </p:transition>
    </mc:Choice>
    <mc:Fallback xmlns="" xmlns:asvg="http://schemas.microsoft.com/office/drawing/2016/SVG/main" xmlns:a14="http://schemas.microsoft.com/office/drawing/2010/main" xmlns:a16="http://schemas.microsoft.com/office/drawing/2014/main">
      <p:transition spd="med">
        <p:fade/>
      </p:transition>
    </mc:Fallback>
  </mc:AlternateContent>
  <p:txStyles>
    <p:titleStyle>
      <a:lvl1pPr algn="l" defTabSz="914446" rtl="0" eaLnBrk="1" latinLnBrk="0" hangingPunct="1">
        <a:lnSpc>
          <a:spcPct val="90000"/>
        </a:lnSpc>
        <a:spcBef>
          <a:spcPct val="0"/>
        </a:spcBef>
        <a:buNone/>
        <a:defRPr sz="3734" b="1" i="0" kern="1200">
          <a:solidFill>
            <a:schemeClr val="accent5"/>
          </a:solidFill>
          <a:latin typeface="Anova Bold" panose="020B0503020203020204" pitchFamily="34" charset="0"/>
          <a:ea typeface="+mj-ea"/>
          <a:cs typeface="+mj-cs"/>
        </a:defRPr>
      </a:lvl1pPr>
    </p:titleStyle>
    <p:bodyStyle>
      <a:lvl1pPr marL="243852" indent="-243852" algn="l" defTabSz="914446" rtl="0" eaLnBrk="1" latinLnBrk="0" hangingPunct="1">
        <a:lnSpc>
          <a:spcPct val="85000"/>
        </a:lnSpc>
        <a:spcBef>
          <a:spcPts val="1067"/>
        </a:spcBef>
        <a:buClr>
          <a:schemeClr val="accent5"/>
        </a:buClr>
        <a:buFont typeface="Anova Light" panose="020B0403020203020204" pitchFamily="34" charset="0"/>
        <a:buChar char="•"/>
        <a:defRPr sz="2400" b="0" i="0" kern="1200">
          <a:solidFill>
            <a:schemeClr val="tx1"/>
          </a:solidFill>
          <a:latin typeface="+mn-lt"/>
          <a:ea typeface="+mn-ea"/>
          <a:cs typeface="+mn-cs"/>
        </a:defRPr>
      </a:lvl1pPr>
      <a:lvl2pPr marL="487704" indent="-243852" algn="l" defTabSz="914446" rtl="0" eaLnBrk="1" latinLnBrk="0" hangingPunct="1">
        <a:lnSpc>
          <a:spcPct val="85000"/>
        </a:lnSpc>
        <a:spcBef>
          <a:spcPts val="1067"/>
        </a:spcBef>
        <a:buClr>
          <a:schemeClr val="accent5"/>
        </a:buClr>
        <a:buFont typeface="Anova Light" panose="020B0403020203020204" pitchFamily="34" charset="0"/>
        <a:buChar char="–"/>
        <a:defRPr sz="1867" b="0" i="0" kern="1200">
          <a:solidFill>
            <a:schemeClr val="tx1"/>
          </a:solidFill>
          <a:latin typeface="+mn-lt"/>
          <a:ea typeface="+mn-ea"/>
          <a:cs typeface="+mn-cs"/>
        </a:defRPr>
      </a:lvl2pPr>
      <a:lvl3pPr marL="731557" indent="-243852" algn="l" defTabSz="914446" rtl="0" eaLnBrk="1" latinLnBrk="0" hangingPunct="1">
        <a:lnSpc>
          <a:spcPct val="85000"/>
        </a:lnSpc>
        <a:spcBef>
          <a:spcPts val="1067"/>
        </a:spcBef>
        <a:buClr>
          <a:schemeClr val="accent5"/>
        </a:buClr>
        <a:buFont typeface="Anova Light" panose="020B0403020203020204" pitchFamily="34" charset="0"/>
        <a:buChar char="•"/>
        <a:defRPr sz="1600" b="0" i="0" kern="1200">
          <a:solidFill>
            <a:schemeClr val="tx1"/>
          </a:solidFill>
          <a:latin typeface="+mn-lt"/>
          <a:ea typeface="+mn-ea"/>
          <a:cs typeface="+mn-cs"/>
        </a:defRPr>
      </a:lvl3pPr>
      <a:lvl4pPr marL="1600280" indent="-228611" algn="l" defTabSz="914446" rtl="0" eaLnBrk="1" latinLnBrk="0" hangingPunct="1">
        <a:lnSpc>
          <a:spcPct val="90000"/>
        </a:lnSpc>
        <a:spcBef>
          <a:spcPts val="500"/>
        </a:spcBef>
        <a:buFont typeface="Anova Light" panose="020B0403020203020204" pitchFamily="34" charset="0"/>
        <a:buChar char="•"/>
        <a:defRPr sz="1800" kern="1200">
          <a:solidFill>
            <a:schemeClr val="bg2"/>
          </a:solidFill>
          <a:latin typeface="+mj-lt"/>
          <a:ea typeface="+mn-ea"/>
          <a:cs typeface="+mn-cs"/>
        </a:defRPr>
      </a:lvl4pPr>
      <a:lvl5pPr marL="2057503" indent="-228611" algn="l" defTabSz="914446" rtl="0" eaLnBrk="1" latinLnBrk="0" hangingPunct="1">
        <a:lnSpc>
          <a:spcPct val="90000"/>
        </a:lnSpc>
        <a:spcBef>
          <a:spcPts val="500"/>
        </a:spcBef>
        <a:buFont typeface="Anova Light" panose="020B0403020203020204" pitchFamily="34" charset="0"/>
        <a:buChar char="•"/>
        <a:defRPr sz="1800" kern="1200">
          <a:solidFill>
            <a:schemeClr val="bg2"/>
          </a:solidFill>
          <a:latin typeface="+mj-lt"/>
          <a:ea typeface="+mn-ea"/>
          <a:cs typeface="+mn-cs"/>
        </a:defRPr>
      </a:lvl5pPr>
      <a:lvl6pPr marL="2514726" indent="-228611" algn="l" defTabSz="914446" rtl="0" eaLnBrk="1" latinLnBrk="0" hangingPunct="1">
        <a:lnSpc>
          <a:spcPct val="90000"/>
        </a:lnSpc>
        <a:spcBef>
          <a:spcPts val="500"/>
        </a:spcBef>
        <a:buFont typeface="Anova Light" panose="020B0403020203020204" pitchFamily="34" charset="0"/>
        <a:buChar char="•"/>
        <a:defRPr sz="1800" kern="1200">
          <a:solidFill>
            <a:schemeClr val="tx1"/>
          </a:solidFill>
          <a:latin typeface="+mn-lt"/>
          <a:ea typeface="+mn-ea"/>
          <a:cs typeface="+mn-cs"/>
        </a:defRPr>
      </a:lvl6pPr>
      <a:lvl7pPr marL="2971949" indent="-228611" algn="l" defTabSz="914446" rtl="0" eaLnBrk="1" latinLnBrk="0" hangingPunct="1">
        <a:lnSpc>
          <a:spcPct val="90000"/>
        </a:lnSpc>
        <a:spcBef>
          <a:spcPts val="500"/>
        </a:spcBef>
        <a:buFont typeface="Anova Light" panose="020B0403020203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nova Light" panose="020B0403020203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nova Light" panose="020B0403020203020204" pitchFamily="34" charset="0"/>
        <a:buChar char="•"/>
        <a:defRPr sz="1800" kern="1200">
          <a:solidFill>
            <a:schemeClr val="tx1"/>
          </a:solidFill>
          <a:latin typeface="+mn-lt"/>
          <a:ea typeface="+mn-ea"/>
          <a:cs typeface="+mn-cs"/>
        </a:defRPr>
      </a:lvl9pPr>
    </p:bodyStyle>
    <p:otherStyle>
      <a:defPPr>
        <a:defRPr lang="en-US"/>
      </a:defPPr>
      <a:lvl1pPr marL="0" algn="l" defTabSz="914446" rtl="0" eaLnBrk="1" latinLnBrk="0" hangingPunct="1">
        <a:defRPr sz="1800" kern="1200">
          <a:solidFill>
            <a:schemeClr val="tx1"/>
          </a:solidFill>
          <a:latin typeface="+mn-lt"/>
          <a:ea typeface="+mn-ea"/>
          <a:cs typeface="+mn-cs"/>
        </a:defRPr>
      </a:lvl1pPr>
      <a:lvl2pPr marL="457223" algn="l" defTabSz="914446" rtl="0" eaLnBrk="1" latinLnBrk="0" hangingPunct="1">
        <a:defRPr sz="1800" kern="1200">
          <a:solidFill>
            <a:schemeClr val="tx1"/>
          </a:solidFill>
          <a:latin typeface="+mn-lt"/>
          <a:ea typeface="+mn-ea"/>
          <a:cs typeface="+mn-cs"/>
        </a:defRPr>
      </a:lvl2pPr>
      <a:lvl3pPr marL="914446" algn="l" defTabSz="914446" rtl="0" eaLnBrk="1" latinLnBrk="0" hangingPunct="1">
        <a:defRPr sz="1800" kern="1200">
          <a:solidFill>
            <a:schemeClr val="tx1"/>
          </a:solidFill>
          <a:latin typeface="+mn-lt"/>
          <a:ea typeface="+mn-ea"/>
          <a:cs typeface="+mn-cs"/>
        </a:defRPr>
      </a:lvl3pPr>
      <a:lvl4pPr marL="1371669" algn="l" defTabSz="914446" rtl="0" eaLnBrk="1" latinLnBrk="0" hangingPunct="1">
        <a:defRPr sz="1800" kern="1200">
          <a:solidFill>
            <a:schemeClr val="tx1"/>
          </a:solidFill>
          <a:latin typeface="+mn-lt"/>
          <a:ea typeface="+mn-ea"/>
          <a:cs typeface="+mn-cs"/>
        </a:defRPr>
      </a:lvl4pPr>
      <a:lvl5pPr marL="1828891" algn="l" defTabSz="914446" rtl="0" eaLnBrk="1" latinLnBrk="0" hangingPunct="1">
        <a:defRPr sz="1800" kern="1200">
          <a:solidFill>
            <a:schemeClr val="tx1"/>
          </a:solidFill>
          <a:latin typeface="+mn-lt"/>
          <a:ea typeface="+mn-ea"/>
          <a:cs typeface="+mn-cs"/>
        </a:defRPr>
      </a:lvl5pPr>
      <a:lvl6pPr marL="2286114" algn="l" defTabSz="914446" rtl="0" eaLnBrk="1" latinLnBrk="0" hangingPunct="1">
        <a:defRPr sz="1800" kern="1200">
          <a:solidFill>
            <a:schemeClr val="tx1"/>
          </a:solidFill>
          <a:latin typeface="+mn-lt"/>
          <a:ea typeface="+mn-ea"/>
          <a:cs typeface="+mn-cs"/>
        </a:defRPr>
      </a:lvl6pPr>
      <a:lvl7pPr marL="2743337" algn="l" defTabSz="914446" rtl="0" eaLnBrk="1" latinLnBrk="0" hangingPunct="1">
        <a:defRPr sz="1800" kern="1200">
          <a:solidFill>
            <a:schemeClr val="tx1"/>
          </a:solidFill>
          <a:latin typeface="+mn-lt"/>
          <a:ea typeface="+mn-ea"/>
          <a:cs typeface="+mn-cs"/>
        </a:defRPr>
      </a:lvl7pPr>
      <a:lvl8pPr marL="3200560" algn="l" defTabSz="914446" rtl="0" eaLnBrk="1" latinLnBrk="0" hangingPunct="1">
        <a:defRPr sz="1800" kern="1200">
          <a:solidFill>
            <a:schemeClr val="tx1"/>
          </a:solidFill>
          <a:latin typeface="+mn-lt"/>
          <a:ea typeface="+mn-ea"/>
          <a:cs typeface="+mn-cs"/>
        </a:defRPr>
      </a:lvl8pPr>
      <a:lvl9pPr marL="3657783" algn="l" defTabSz="914446"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34955" y="1600200"/>
            <a:ext cx="10515600" cy="4576764"/>
          </a:xfrm>
          <a:prstGeom prst="rect">
            <a:avLst/>
          </a:prstGeom>
        </p:spPr>
        <p:txBody>
          <a:bodyPr vert="horz" lIns="0" tIns="0" rIns="0" bIns="0" rtlCol="0">
            <a:normAutofit/>
          </a:bodyPr>
          <a:lstStyle/>
          <a:p>
            <a:pPr lvl="0"/>
            <a:r>
              <a:rPr lang="en-US" dirty="0"/>
              <a:t>Click to Edit Text</a:t>
            </a:r>
          </a:p>
          <a:p>
            <a:pPr lvl="1"/>
            <a:r>
              <a:rPr lang="en-US" dirty="0"/>
              <a:t>Second level</a:t>
            </a:r>
          </a:p>
          <a:p>
            <a:pPr lvl="2"/>
            <a:r>
              <a:rPr lang="en-US" dirty="0"/>
              <a:t>Third level</a:t>
            </a:r>
          </a:p>
        </p:txBody>
      </p:sp>
      <p:sp>
        <p:nvSpPr>
          <p:cNvPr id="2" name="Title Placeholder 1"/>
          <p:cNvSpPr>
            <a:spLocks noGrp="1"/>
          </p:cNvSpPr>
          <p:nvPr>
            <p:ph type="title"/>
          </p:nvPr>
        </p:nvSpPr>
        <p:spPr>
          <a:xfrm>
            <a:off x="834955" y="473536"/>
            <a:ext cx="10515600" cy="517064"/>
          </a:xfrm>
          <a:prstGeom prst="rect">
            <a:avLst/>
          </a:prstGeom>
        </p:spPr>
        <p:txBody>
          <a:bodyPr vert="horz" lIns="0" tIns="0" rIns="0" bIns="0" rtlCol="0" anchor="ctr">
            <a:normAutofit/>
          </a:bodyPr>
          <a:lstStyle/>
          <a:p>
            <a:r>
              <a:rPr lang="en-US" dirty="0"/>
              <a:t>Click to Add Slide Title</a:t>
            </a:r>
          </a:p>
        </p:txBody>
      </p:sp>
      <p:pic>
        <p:nvPicPr>
          <p:cNvPr id="4" name="Innovate Logo">
            <a:extLst>
              <a:ext uri="{FF2B5EF4-FFF2-40B4-BE49-F238E27FC236}">
                <a16:creationId xmlns:a16="http://schemas.microsoft.com/office/drawing/2014/main" id="{A8C1A40E-A3E6-DA36-C2D9-C65D050DD5A1}"/>
              </a:ext>
            </a:extLst>
          </p:cNvPr>
          <p:cNvPicPr>
            <a:picLocks noChangeAspect="1"/>
          </p:cNvPicPr>
          <p:nvPr/>
        </p:nvPicPr>
        <p:blipFill>
          <a:blip r:embed="rId16">
            <a:extLst>
              <a:ext uri="{28A0092B-C50C-407E-A947-70E740481C1C}">
                <a14:useLocalDpi xmlns:a14="http://schemas.microsoft.com/office/drawing/2010/main" val="0"/>
              </a:ext>
            </a:extLst>
          </a:blip>
          <a:srcRect/>
          <a:stretch/>
        </p:blipFill>
        <p:spPr>
          <a:xfrm>
            <a:off x="10659334" y="6341414"/>
            <a:ext cx="1299979" cy="310896"/>
          </a:xfrm>
          <a:prstGeom prst="rect">
            <a:avLst/>
          </a:prstGeom>
        </p:spPr>
      </p:pic>
      <p:sp>
        <p:nvSpPr>
          <p:cNvPr id="6" name="TextBox 4">
            <a:extLst>
              <a:ext uri="{FF2B5EF4-FFF2-40B4-BE49-F238E27FC236}">
                <a16:creationId xmlns:a16="http://schemas.microsoft.com/office/drawing/2014/main" id="{C77F3A7A-4E37-404B-C6BC-9A4F503B73B6}"/>
              </a:ext>
            </a:extLst>
          </p:cNvPr>
          <p:cNvSpPr txBox="1"/>
          <p:nvPr/>
        </p:nvSpPr>
        <p:spPr>
          <a:xfrm>
            <a:off x="834955" y="6539393"/>
            <a:ext cx="3352800" cy="194990"/>
          </a:xfrm>
          <a:prstGeom prst="rect">
            <a:avLst/>
          </a:prstGeom>
          <a:noFill/>
        </p:spPr>
        <p:txBody>
          <a:bodyPr wrap="square" lIns="0" anchor="b" anchorCtr="0">
            <a:spAutoFit/>
          </a:bodyPr>
          <a:lstStyle/>
          <a:p>
            <a:pPr marL="0" marR="0" lvl="0" indent="0" algn="l" defTabSz="365769" rtl="0" eaLnBrk="0" fontAlgn="auto" latinLnBrk="0" hangingPunct="0">
              <a:lnSpc>
                <a:spcPct val="100000"/>
              </a:lnSpc>
              <a:spcBef>
                <a:spcPts val="0"/>
              </a:spcBef>
              <a:spcAft>
                <a:spcPts val="0"/>
              </a:spcAft>
              <a:buClrTx/>
              <a:buSzTx/>
              <a:buFontTx/>
              <a:buNone/>
              <a:tabLst/>
              <a:defRPr/>
            </a:pPr>
            <a:r>
              <a:rPr kumimoji="0" lang="en-US" sz="667" b="0" i="0" u="none" strike="noStrike" kern="300" cap="none" spc="67" normalizeH="0" baseline="0" noProof="0">
                <a:ln>
                  <a:noFill/>
                </a:ln>
                <a:solidFill>
                  <a:schemeClr val="accent5"/>
                </a:solidFill>
                <a:effectLst/>
                <a:uLnTx/>
                <a:uFillTx/>
                <a:latin typeface="Anova Light" panose="020B0403020203020204" pitchFamily="34" charset="0"/>
                <a:ea typeface="Anova Bold" panose="020B0703020203020204" pitchFamily="34" charset="0"/>
                <a:cs typeface="Anova Light" panose="020B0403020203020204" pitchFamily="34" charset="0"/>
              </a:rPr>
              <a:t>Copyright © SAS Institute Inc. All rights reserved.</a:t>
            </a:r>
          </a:p>
        </p:txBody>
      </p:sp>
      <p:pic>
        <p:nvPicPr>
          <p:cNvPr id="5" name="Picture 4">
            <a:extLst>
              <a:ext uri="{FF2B5EF4-FFF2-40B4-BE49-F238E27FC236}">
                <a16:creationId xmlns:a16="http://schemas.microsoft.com/office/drawing/2014/main" id="{F1DC8213-9BE6-B7A5-86DF-7D46A5503B84}"/>
              </a:ext>
            </a:extLst>
          </p:cNvPr>
          <p:cNvPicPr>
            <a:picLocks noChangeAspect="1"/>
          </p:cNvPicPr>
          <p:nvPr userDrawn="1"/>
        </p:nvPicPr>
        <p:blipFill>
          <a:blip r:embed="rId17"/>
          <a:srcRect/>
          <a:stretch/>
        </p:blipFill>
        <p:spPr>
          <a:xfrm>
            <a:off x="5884" y="0"/>
            <a:ext cx="12180231" cy="6858000"/>
          </a:xfrm>
          <a:prstGeom prst="rect">
            <a:avLst/>
          </a:prstGeom>
        </p:spPr>
      </p:pic>
      <p:sp>
        <p:nvSpPr>
          <p:cNvPr id="7" name="Rectangle 6">
            <a:extLst>
              <a:ext uri="{FF2B5EF4-FFF2-40B4-BE49-F238E27FC236}">
                <a16:creationId xmlns:a16="http://schemas.microsoft.com/office/drawing/2014/main" id="{2298F364-478E-3313-4F0A-B24E2E8100AB}"/>
              </a:ext>
            </a:extLst>
          </p:cNvPr>
          <p:cNvSpPr/>
          <p:nvPr userDrawn="1"/>
        </p:nvSpPr>
        <p:spPr>
          <a:xfrm>
            <a:off x="256374" y="6058968"/>
            <a:ext cx="2837204" cy="6754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5"/>
    </p:custDataLst>
    <p:extLst>
      <p:ext uri="{BB962C8B-B14F-4D97-AF65-F5344CB8AC3E}">
        <p14:creationId xmlns:p14="http://schemas.microsoft.com/office/powerpoint/2010/main" val="3617464457"/>
      </p:ext>
    </p:extLst>
  </p:cSld>
  <p:clrMap bg1="lt1" tx1="dk1" bg2="lt2" tx2="dk2" accent1="accent1" accent2="accent2" accent3="accent3" accent4="accent4" accent5="accent5" accent6="accent6" hlink="hlink" folHlink="folHlink"/>
  <p:sldLayoutIdLst>
    <p:sldLayoutId id="2147483786" r:id="rId1"/>
    <p:sldLayoutId id="2147483787" r:id="rId2"/>
    <p:sldLayoutId id="2147483788" r:id="rId3"/>
    <p:sldLayoutId id="2147483789" r:id="rId4"/>
    <p:sldLayoutId id="2147483790" r:id="rId5"/>
    <p:sldLayoutId id="2147483791" r:id="rId6"/>
    <p:sldLayoutId id="2147483792" r:id="rId7"/>
    <p:sldLayoutId id="2147483793" r:id="rId8"/>
    <p:sldLayoutId id="2147483794" r:id="rId9"/>
    <p:sldLayoutId id="2147483795" r:id="rId10"/>
    <p:sldLayoutId id="2147483796" r:id="rId11"/>
    <p:sldLayoutId id="2147483797" r:id="rId12"/>
    <p:sldLayoutId id="2147483798" r:id="rId13"/>
  </p:sldLayoutIdLst>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a14="http://schemas.microsoft.com/office/drawing/2010/main" xmlns:asvg="http://schemas.microsoft.com/office/drawing/2016/SVG/main" xmlns="">
      <p:transition spd="med">
        <p:fade/>
      </p:transition>
    </mc:Fallback>
  </mc:AlternateContent>
  <p:txStyles>
    <p:titleStyle>
      <a:lvl1pPr algn="l" defTabSz="914446" rtl="0" eaLnBrk="1" latinLnBrk="0" hangingPunct="1">
        <a:lnSpc>
          <a:spcPct val="90000"/>
        </a:lnSpc>
        <a:spcBef>
          <a:spcPct val="0"/>
        </a:spcBef>
        <a:buNone/>
        <a:defRPr sz="3734" b="1" i="0" kern="1200">
          <a:solidFill>
            <a:schemeClr val="accent5"/>
          </a:solidFill>
          <a:latin typeface="Anova Bold" panose="020B0503020203020204" pitchFamily="34" charset="0"/>
          <a:ea typeface="+mj-ea"/>
          <a:cs typeface="+mj-cs"/>
        </a:defRPr>
      </a:lvl1pPr>
    </p:titleStyle>
    <p:bodyStyle>
      <a:lvl1pPr marL="243852" indent="-243852" algn="l" defTabSz="914446" rtl="0" eaLnBrk="1" latinLnBrk="0" hangingPunct="1">
        <a:lnSpc>
          <a:spcPct val="85000"/>
        </a:lnSpc>
        <a:spcBef>
          <a:spcPts val="1067"/>
        </a:spcBef>
        <a:buClr>
          <a:schemeClr val="accent5"/>
        </a:buClr>
        <a:buFont typeface="Anova Light" panose="020B0403020203020204" pitchFamily="34" charset="0"/>
        <a:buChar char="•"/>
        <a:defRPr sz="2400" b="0" i="0" kern="1200">
          <a:solidFill>
            <a:schemeClr val="tx1"/>
          </a:solidFill>
          <a:latin typeface="+mn-lt"/>
          <a:ea typeface="+mn-ea"/>
          <a:cs typeface="+mn-cs"/>
        </a:defRPr>
      </a:lvl1pPr>
      <a:lvl2pPr marL="487704" indent="-243852" algn="l" defTabSz="914446" rtl="0" eaLnBrk="1" latinLnBrk="0" hangingPunct="1">
        <a:lnSpc>
          <a:spcPct val="85000"/>
        </a:lnSpc>
        <a:spcBef>
          <a:spcPts val="1067"/>
        </a:spcBef>
        <a:buClr>
          <a:schemeClr val="accent5"/>
        </a:buClr>
        <a:buFont typeface="Anova Light" panose="020B0403020203020204" pitchFamily="34" charset="0"/>
        <a:buChar char="–"/>
        <a:defRPr sz="1867" b="0" i="0" kern="1200">
          <a:solidFill>
            <a:schemeClr val="tx1"/>
          </a:solidFill>
          <a:latin typeface="+mn-lt"/>
          <a:ea typeface="+mn-ea"/>
          <a:cs typeface="+mn-cs"/>
        </a:defRPr>
      </a:lvl2pPr>
      <a:lvl3pPr marL="731557" indent="-243852" algn="l" defTabSz="914446" rtl="0" eaLnBrk="1" latinLnBrk="0" hangingPunct="1">
        <a:lnSpc>
          <a:spcPct val="85000"/>
        </a:lnSpc>
        <a:spcBef>
          <a:spcPts val="1067"/>
        </a:spcBef>
        <a:buClr>
          <a:schemeClr val="accent5"/>
        </a:buClr>
        <a:buFont typeface="Anova Light" panose="020B0403020203020204" pitchFamily="34" charset="0"/>
        <a:buChar char="•"/>
        <a:defRPr sz="1600" b="0" i="0" kern="1200">
          <a:solidFill>
            <a:schemeClr val="tx1"/>
          </a:solidFill>
          <a:latin typeface="+mn-lt"/>
          <a:ea typeface="+mn-ea"/>
          <a:cs typeface="+mn-cs"/>
        </a:defRPr>
      </a:lvl3pPr>
      <a:lvl4pPr marL="1600280" indent="-228611" algn="l" defTabSz="914446" rtl="0" eaLnBrk="1" latinLnBrk="0" hangingPunct="1">
        <a:lnSpc>
          <a:spcPct val="90000"/>
        </a:lnSpc>
        <a:spcBef>
          <a:spcPts val="500"/>
        </a:spcBef>
        <a:buFont typeface="Anova Light" panose="020B0403020203020204" pitchFamily="34" charset="0"/>
        <a:buChar char="•"/>
        <a:defRPr sz="1800" kern="1200">
          <a:solidFill>
            <a:schemeClr val="bg2"/>
          </a:solidFill>
          <a:latin typeface="+mj-lt"/>
          <a:ea typeface="+mn-ea"/>
          <a:cs typeface="+mn-cs"/>
        </a:defRPr>
      </a:lvl4pPr>
      <a:lvl5pPr marL="2057503" indent="-228611" algn="l" defTabSz="914446" rtl="0" eaLnBrk="1" latinLnBrk="0" hangingPunct="1">
        <a:lnSpc>
          <a:spcPct val="90000"/>
        </a:lnSpc>
        <a:spcBef>
          <a:spcPts val="500"/>
        </a:spcBef>
        <a:buFont typeface="Anova Light" panose="020B0403020203020204" pitchFamily="34" charset="0"/>
        <a:buChar char="•"/>
        <a:defRPr sz="1800" kern="1200">
          <a:solidFill>
            <a:schemeClr val="bg2"/>
          </a:solidFill>
          <a:latin typeface="+mj-lt"/>
          <a:ea typeface="+mn-ea"/>
          <a:cs typeface="+mn-cs"/>
        </a:defRPr>
      </a:lvl5pPr>
      <a:lvl6pPr marL="2514726" indent="-228611" algn="l" defTabSz="914446" rtl="0" eaLnBrk="1" latinLnBrk="0" hangingPunct="1">
        <a:lnSpc>
          <a:spcPct val="90000"/>
        </a:lnSpc>
        <a:spcBef>
          <a:spcPts val="500"/>
        </a:spcBef>
        <a:buFont typeface="Anova Light" panose="020B0403020203020204" pitchFamily="34" charset="0"/>
        <a:buChar char="•"/>
        <a:defRPr sz="1800" kern="1200">
          <a:solidFill>
            <a:schemeClr val="tx1"/>
          </a:solidFill>
          <a:latin typeface="+mn-lt"/>
          <a:ea typeface="+mn-ea"/>
          <a:cs typeface="+mn-cs"/>
        </a:defRPr>
      </a:lvl6pPr>
      <a:lvl7pPr marL="2971949" indent="-228611" algn="l" defTabSz="914446" rtl="0" eaLnBrk="1" latinLnBrk="0" hangingPunct="1">
        <a:lnSpc>
          <a:spcPct val="90000"/>
        </a:lnSpc>
        <a:spcBef>
          <a:spcPts val="500"/>
        </a:spcBef>
        <a:buFont typeface="Anova Light" panose="020B0403020203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nova Light" panose="020B0403020203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nova Light" panose="020B0403020203020204" pitchFamily="34" charset="0"/>
        <a:buChar char="•"/>
        <a:defRPr sz="1800" kern="1200">
          <a:solidFill>
            <a:schemeClr val="tx1"/>
          </a:solidFill>
          <a:latin typeface="+mn-lt"/>
          <a:ea typeface="+mn-ea"/>
          <a:cs typeface="+mn-cs"/>
        </a:defRPr>
      </a:lvl9pPr>
    </p:bodyStyle>
    <p:otherStyle>
      <a:defPPr>
        <a:defRPr lang="en-US"/>
      </a:defPPr>
      <a:lvl1pPr marL="0" algn="l" defTabSz="914446" rtl="0" eaLnBrk="1" latinLnBrk="0" hangingPunct="1">
        <a:defRPr sz="1800" kern="1200">
          <a:solidFill>
            <a:schemeClr val="tx1"/>
          </a:solidFill>
          <a:latin typeface="+mn-lt"/>
          <a:ea typeface="+mn-ea"/>
          <a:cs typeface="+mn-cs"/>
        </a:defRPr>
      </a:lvl1pPr>
      <a:lvl2pPr marL="457223" algn="l" defTabSz="914446" rtl="0" eaLnBrk="1" latinLnBrk="0" hangingPunct="1">
        <a:defRPr sz="1800" kern="1200">
          <a:solidFill>
            <a:schemeClr val="tx1"/>
          </a:solidFill>
          <a:latin typeface="+mn-lt"/>
          <a:ea typeface="+mn-ea"/>
          <a:cs typeface="+mn-cs"/>
        </a:defRPr>
      </a:lvl2pPr>
      <a:lvl3pPr marL="914446" algn="l" defTabSz="914446" rtl="0" eaLnBrk="1" latinLnBrk="0" hangingPunct="1">
        <a:defRPr sz="1800" kern="1200">
          <a:solidFill>
            <a:schemeClr val="tx1"/>
          </a:solidFill>
          <a:latin typeface="+mn-lt"/>
          <a:ea typeface="+mn-ea"/>
          <a:cs typeface="+mn-cs"/>
        </a:defRPr>
      </a:lvl3pPr>
      <a:lvl4pPr marL="1371669" algn="l" defTabSz="914446" rtl="0" eaLnBrk="1" latinLnBrk="0" hangingPunct="1">
        <a:defRPr sz="1800" kern="1200">
          <a:solidFill>
            <a:schemeClr val="tx1"/>
          </a:solidFill>
          <a:latin typeface="+mn-lt"/>
          <a:ea typeface="+mn-ea"/>
          <a:cs typeface="+mn-cs"/>
        </a:defRPr>
      </a:lvl4pPr>
      <a:lvl5pPr marL="1828891" algn="l" defTabSz="914446" rtl="0" eaLnBrk="1" latinLnBrk="0" hangingPunct="1">
        <a:defRPr sz="1800" kern="1200">
          <a:solidFill>
            <a:schemeClr val="tx1"/>
          </a:solidFill>
          <a:latin typeface="+mn-lt"/>
          <a:ea typeface="+mn-ea"/>
          <a:cs typeface="+mn-cs"/>
        </a:defRPr>
      </a:lvl5pPr>
      <a:lvl6pPr marL="2286114" algn="l" defTabSz="914446" rtl="0" eaLnBrk="1" latinLnBrk="0" hangingPunct="1">
        <a:defRPr sz="1800" kern="1200">
          <a:solidFill>
            <a:schemeClr val="tx1"/>
          </a:solidFill>
          <a:latin typeface="+mn-lt"/>
          <a:ea typeface="+mn-ea"/>
          <a:cs typeface="+mn-cs"/>
        </a:defRPr>
      </a:lvl6pPr>
      <a:lvl7pPr marL="2743337" algn="l" defTabSz="914446" rtl="0" eaLnBrk="1" latinLnBrk="0" hangingPunct="1">
        <a:defRPr sz="1800" kern="1200">
          <a:solidFill>
            <a:schemeClr val="tx1"/>
          </a:solidFill>
          <a:latin typeface="+mn-lt"/>
          <a:ea typeface="+mn-ea"/>
          <a:cs typeface="+mn-cs"/>
        </a:defRPr>
      </a:lvl7pPr>
      <a:lvl8pPr marL="3200560" algn="l" defTabSz="914446" rtl="0" eaLnBrk="1" latinLnBrk="0" hangingPunct="1">
        <a:defRPr sz="1800" kern="1200">
          <a:solidFill>
            <a:schemeClr val="tx1"/>
          </a:solidFill>
          <a:latin typeface="+mn-lt"/>
          <a:ea typeface="+mn-ea"/>
          <a:cs typeface="+mn-cs"/>
        </a:defRPr>
      </a:lvl8pPr>
      <a:lvl9pPr marL="3657783" algn="l" defTabSz="914446"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34955" y="1600200"/>
            <a:ext cx="10515600" cy="4576764"/>
          </a:xfrm>
          <a:prstGeom prst="rect">
            <a:avLst/>
          </a:prstGeom>
        </p:spPr>
        <p:txBody>
          <a:bodyPr vert="horz" lIns="0" tIns="0" rIns="0" bIns="0" rtlCol="0">
            <a:normAutofit/>
          </a:bodyPr>
          <a:lstStyle/>
          <a:p>
            <a:pPr lvl="0"/>
            <a:r>
              <a:rPr lang="en-US" dirty="0"/>
              <a:t>Click to Edit Text</a:t>
            </a:r>
          </a:p>
          <a:p>
            <a:pPr lvl="1"/>
            <a:r>
              <a:rPr lang="en-US" dirty="0"/>
              <a:t>Second level</a:t>
            </a:r>
          </a:p>
          <a:p>
            <a:pPr lvl="2"/>
            <a:r>
              <a:rPr lang="en-US" dirty="0"/>
              <a:t>Third level</a:t>
            </a:r>
          </a:p>
        </p:txBody>
      </p:sp>
      <p:sp>
        <p:nvSpPr>
          <p:cNvPr id="2" name="Title Placeholder 1"/>
          <p:cNvSpPr>
            <a:spLocks noGrp="1"/>
          </p:cNvSpPr>
          <p:nvPr>
            <p:ph type="title"/>
          </p:nvPr>
        </p:nvSpPr>
        <p:spPr>
          <a:xfrm>
            <a:off x="834955" y="473536"/>
            <a:ext cx="10515600" cy="517064"/>
          </a:xfrm>
          <a:prstGeom prst="rect">
            <a:avLst/>
          </a:prstGeom>
        </p:spPr>
        <p:txBody>
          <a:bodyPr vert="horz" lIns="0" tIns="0" rIns="0" bIns="0" rtlCol="0" anchor="ctr">
            <a:normAutofit/>
          </a:bodyPr>
          <a:lstStyle/>
          <a:p>
            <a:r>
              <a:rPr lang="en-US" dirty="0"/>
              <a:t>Click to Add Slide Title</a:t>
            </a:r>
          </a:p>
        </p:txBody>
      </p:sp>
      <p:pic>
        <p:nvPicPr>
          <p:cNvPr id="4" name="Innovate Logo">
            <a:extLst>
              <a:ext uri="{FF2B5EF4-FFF2-40B4-BE49-F238E27FC236}">
                <a16:creationId xmlns:a16="http://schemas.microsoft.com/office/drawing/2014/main" id="{A8C1A40E-A3E6-DA36-C2D9-C65D050DD5A1}"/>
              </a:ext>
            </a:extLst>
          </p:cNvPr>
          <p:cNvPicPr>
            <a:picLocks noChangeAspect="1"/>
          </p:cNvPicPr>
          <p:nvPr/>
        </p:nvPicPr>
        <p:blipFill>
          <a:blip r:embed="rId16">
            <a:extLst>
              <a:ext uri="{28A0092B-C50C-407E-A947-70E740481C1C}">
                <a14:useLocalDpi xmlns:a14="http://schemas.microsoft.com/office/drawing/2010/main" val="0"/>
              </a:ext>
            </a:extLst>
          </a:blip>
          <a:srcRect/>
          <a:stretch/>
        </p:blipFill>
        <p:spPr>
          <a:xfrm>
            <a:off x="10659334" y="6341414"/>
            <a:ext cx="1299979" cy="310896"/>
          </a:xfrm>
          <a:prstGeom prst="rect">
            <a:avLst/>
          </a:prstGeom>
        </p:spPr>
      </p:pic>
      <p:sp>
        <p:nvSpPr>
          <p:cNvPr id="6" name="TextBox 4">
            <a:extLst>
              <a:ext uri="{FF2B5EF4-FFF2-40B4-BE49-F238E27FC236}">
                <a16:creationId xmlns:a16="http://schemas.microsoft.com/office/drawing/2014/main" id="{C77F3A7A-4E37-404B-C6BC-9A4F503B73B6}"/>
              </a:ext>
            </a:extLst>
          </p:cNvPr>
          <p:cNvSpPr txBox="1"/>
          <p:nvPr/>
        </p:nvSpPr>
        <p:spPr>
          <a:xfrm>
            <a:off x="834955" y="6539393"/>
            <a:ext cx="3352800" cy="194990"/>
          </a:xfrm>
          <a:prstGeom prst="rect">
            <a:avLst/>
          </a:prstGeom>
          <a:noFill/>
        </p:spPr>
        <p:txBody>
          <a:bodyPr wrap="square" lIns="0" anchor="b" anchorCtr="0">
            <a:spAutoFit/>
          </a:bodyPr>
          <a:lstStyle/>
          <a:p>
            <a:pPr marL="0" marR="0" lvl="0" indent="0" algn="l" defTabSz="365769" rtl="0" eaLnBrk="0" fontAlgn="auto" latinLnBrk="0" hangingPunct="0">
              <a:lnSpc>
                <a:spcPct val="100000"/>
              </a:lnSpc>
              <a:spcBef>
                <a:spcPts val="0"/>
              </a:spcBef>
              <a:spcAft>
                <a:spcPts val="0"/>
              </a:spcAft>
              <a:buClrTx/>
              <a:buSzTx/>
              <a:buFontTx/>
              <a:buNone/>
              <a:tabLst/>
              <a:defRPr/>
            </a:pPr>
            <a:r>
              <a:rPr kumimoji="0" lang="en-US" sz="667" b="0" i="0" u="none" strike="noStrike" kern="300" cap="none" spc="67" normalizeH="0" baseline="0" noProof="0">
                <a:ln>
                  <a:noFill/>
                </a:ln>
                <a:solidFill>
                  <a:schemeClr val="accent5"/>
                </a:solidFill>
                <a:effectLst/>
                <a:uLnTx/>
                <a:uFillTx/>
                <a:latin typeface="Anova Light" panose="020B0403020203020204" pitchFamily="34" charset="0"/>
                <a:ea typeface="Anova Bold" panose="020B0703020203020204" pitchFamily="34" charset="0"/>
                <a:cs typeface="Anova Light" panose="020B0403020203020204" pitchFamily="34" charset="0"/>
              </a:rPr>
              <a:t>Copyright © SAS Institute Inc. All rights reserved.</a:t>
            </a:r>
          </a:p>
        </p:txBody>
      </p:sp>
      <p:pic>
        <p:nvPicPr>
          <p:cNvPr id="5" name="Picture 4">
            <a:extLst>
              <a:ext uri="{FF2B5EF4-FFF2-40B4-BE49-F238E27FC236}">
                <a16:creationId xmlns:a16="http://schemas.microsoft.com/office/drawing/2014/main" id="{7007B3C1-CCB6-5A7F-D1BD-2FD244FB11E8}"/>
              </a:ext>
            </a:extLst>
          </p:cNvPr>
          <p:cNvPicPr>
            <a:picLocks noChangeAspect="1"/>
          </p:cNvPicPr>
          <p:nvPr userDrawn="1"/>
        </p:nvPicPr>
        <p:blipFill>
          <a:blip r:embed="rId17"/>
          <a:srcRect/>
          <a:stretch/>
        </p:blipFill>
        <p:spPr>
          <a:xfrm>
            <a:off x="5884" y="0"/>
            <a:ext cx="12180231" cy="6858000"/>
          </a:xfrm>
          <a:prstGeom prst="rect">
            <a:avLst/>
          </a:prstGeom>
        </p:spPr>
      </p:pic>
      <p:sp>
        <p:nvSpPr>
          <p:cNvPr id="7" name="Rectangle 6">
            <a:extLst>
              <a:ext uri="{FF2B5EF4-FFF2-40B4-BE49-F238E27FC236}">
                <a16:creationId xmlns:a16="http://schemas.microsoft.com/office/drawing/2014/main" id="{C3825922-42F3-B831-5F1E-9C396E87109C}"/>
              </a:ext>
            </a:extLst>
          </p:cNvPr>
          <p:cNvSpPr/>
          <p:nvPr userDrawn="1"/>
        </p:nvSpPr>
        <p:spPr>
          <a:xfrm>
            <a:off x="256374" y="6058968"/>
            <a:ext cx="2837204" cy="6754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5"/>
    </p:custDataLst>
    <p:extLst>
      <p:ext uri="{BB962C8B-B14F-4D97-AF65-F5344CB8AC3E}">
        <p14:creationId xmlns:p14="http://schemas.microsoft.com/office/powerpoint/2010/main" val="3878718349"/>
      </p:ext>
    </p:extLst>
  </p:cSld>
  <p:clrMap bg1="lt1" tx1="dk1" bg2="lt2" tx2="dk2" accent1="accent1" accent2="accent2" accent3="accent3" accent4="accent4" accent5="accent5" accent6="accent6" hlink="hlink" folHlink="folHlink"/>
  <p:sldLayoutIdLst>
    <p:sldLayoutId id="2147483805" r:id="rId1"/>
    <p:sldLayoutId id="2147483806" r:id="rId2"/>
    <p:sldLayoutId id="2147483807" r:id="rId3"/>
    <p:sldLayoutId id="2147483808" r:id="rId4"/>
    <p:sldLayoutId id="2147483809" r:id="rId5"/>
    <p:sldLayoutId id="2147483810" r:id="rId6"/>
    <p:sldLayoutId id="2147483811" r:id="rId7"/>
    <p:sldLayoutId id="2147483812" r:id="rId8"/>
    <p:sldLayoutId id="2147483813" r:id="rId9"/>
    <p:sldLayoutId id="2147483814" r:id="rId10"/>
    <p:sldLayoutId id="2147483815" r:id="rId11"/>
    <p:sldLayoutId id="2147483816" r:id="rId12"/>
    <p:sldLayoutId id="2147483817" r:id="rId13"/>
  </p:sldLayoutIdLst>
  <mc:AlternateContent xmlns:mc="http://schemas.openxmlformats.org/markup-compatibility/2006" xmlns:p14="http://schemas.microsoft.com/office/powerpoint/2010/main">
    <mc:Choice Requires="p14">
      <p:transition spd="med" p14:dur="700">
        <p:fade/>
      </p:transition>
    </mc:Choice>
    <mc:Fallback xmlns="" xmlns:asvg="http://schemas.microsoft.com/office/drawing/2016/SVG/main" xmlns:a14="http://schemas.microsoft.com/office/drawing/2010/main" xmlns:a16="http://schemas.microsoft.com/office/drawing/2014/main">
      <p:transition spd="med">
        <p:fade/>
      </p:transition>
    </mc:Fallback>
  </mc:AlternateContent>
  <p:txStyles>
    <p:titleStyle>
      <a:lvl1pPr algn="l" defTabSz="914446" rtl="0" eaLnBrk="1" latinLnBrk="0" hangingPunct="1">
        <a:lnSpc>
          <a:spcPct val="90000"/>
        </a:lnSpc>
        <a:spcBef>
          <a:spcPct val="0"/>
        </a:spcBef>
        <a:buNone/>
        <a:defRPr sz="3734" b="1" i="0" kern="1200">
          <a:solidFill>
            <a:schemeClr val="accent5"/>
          </a:solidFill>
          <a:latin typeface="Anova Bold" panose="020B0503020203020204" pitchFamily="34" charset="0"/>
          <a:ea typeface="+mj-ea"/>
          <a:cs typeface="+mj-cs"/>
        </a:defRPr>
      </a:lvl1pPr>
    </p:titleStyle>
    <p:bodyStyle>
      <a:lvl1pPr marL="243852" indent="-243852" algn="l" defTabSz="914446" rtl="0" eaLnBrk="1" latinLnBrk="0" hangingPunct="1">
        <a:lnSpc>
          <a:spcPct val="85000"/>
        </a:lnSpc>
        <a:spcBef>
          <a:spcPts val="1067"/>
        </a:spcBef>
        <a:buClr>
          <a:schemeClr val="accent5"/>
        </a:buClr>
        <a:buFont typeface="Anova Light" panose="020B0403020203020204" pitchFamily="34" charset="0"/>
        <a:buChar char="•"/>
        <a:defRPr sz="2400" b="0" i="0" kern="1200">
          <a:solidFill>
            <a:schemeClr val="tx1"/>
          </a:solidFill>
          <a:latin typeface="+mn-lt"/>
          <a:ea typeface="+mn-ea"/>
          <a:cs typeface="+mn-cs"/>
        </a:defRPr>
      </a:lvl1pPr>
      <a:lvl2pPr marL="487704" indent="-243852" algn="l" defTabSz="914446" rtl="0" eaLnBrk="1" latinLnBrk="0" hangingPunct="1">
        <a:lnSpc>
          <a:spcPct val="85000"/>
        </a:lnSpc>
        <a:spcBef>
          <a:spcPts val="1067"/>
        </a:spcBef>
        <a:buClr>
          <a:schemeClr val="accent5"/>
        </a:buClr>
        <a:buFont typeface="Anova Light" panose="020B0403020203020204" pitchFamily="34" charset="0"/>
        <a:buChar char="–"/>
        <a:defRPr sz="1867" b="0" i="0" kern="1200">
          <a:solidFill>
            <a:schemeClr val="tx1"/>
          </a:solidFill>
          <a:latin typeface="+mn-lt"/>
          <a:ea typeface="+mn-ea"/>
          <a:cs typeface="+mn-cs"/>
        </a:defRPr>
      </a:lvl2pPr>
      <a:lvl3pPr marL="731557" indent="-243852" algn="l" defTabSz="914446" rtl="0" eaLnBrk="1" latinLnBrk="0" hangingPunct="1">
        <a:lnSpc>
          <a:spcPct val="85000"/>
        </a:lnSpc>
        <a:spcBef>
          <a:spcPts val="1067"/>
        </a:spcBef>
        <a:buClr>
          <a:schemeClr val="accent5"/>
        </a:buClr>
        <a:buFont typeface="Anova Light" panose="020B0403020203020204" pitchFamily="34" charset="0"/>
        <a:buChar char="•"/>
        <a:defRPr sz="1600" b="0" i="0" kern="1200">
          <a:solidFill>
            <a:schemeClr val="tx1"/>
          </a:solidFill>
          <a:latin typeface="+mn-lt"/>
          <a:ea typeface="+mn-ea"/>
          <a:cs typeface="+mn-cs"/>
        </a:defRPr>
      </a:lvl3pPr>
      <a:lvl4pPr marL="1600280" indent="-228611" algn="l" defTabSz="914446" rtl="0" eaLnBrk="1" latinLnBrk="0" hangingPunct="1">
        <a:lnSpc>
          <a:spcPct val="90000"/>
        </a:lnSpc>
        <a:spcBef>
          <a:spcPts val="500"/>
        </a:spcBef>
        <a:buFont typeface="Anova Light" panose="020B0403020203020204" pitchFamily="34" charset="0"/>
        <a:buChar char="•"/>
        <a:defRPr sz="1800" kern="1200">
          <a:solidFill>
            <a:schemeClr val="bg2"/>
          </a:solidFill>
          <a:latin typeface="+mj-lt"/>
          <a:ea typeface="+mn-ea"/>
          <a:cs typeface="+mn-cs"/>
        </a:defRPr>
      </a:lvl4pPr>
      <a:lvl5pPr marL="2057503" indent="-228611" algn="l" defTabSz="914446" rtl="0" eaLnBrk="1" latinLnBrk="0" hangingPunct="1">
        <a:lnSpc>
          <a:spcPct val="90000"/>
        </a:lnSpc>
        <a:spcBef>
          <a:spcPts val="500"/>
        </a:spcBef>
        <a:buFont typeface="Anova Light" panose="020B0403020203020204" pitchFamily="34" charset="0"/>
        <a:buChar char="•"/>
        <a:defRPr sz="1800" kern="1200">
          <a:solidFill>
            <a:schemeClr val="bg2"/>
          </a:solidFill>
          <a:latin typeface="+mj-lt"/>
          <a:ea typeface="+mn-ea"/>
          <a:cs typeface="+mn-cs"/>
        </a:defRPr>
      </a:lvl5pPr>
      <a:lvl6pPr marL="2514726" indent="-228611" algn="l" defTabSz="914446" rtl="0" eaLnBrk="1" latinLnBrk="0" hangingPunct="1">
        <a:lnSpc>
          <a:spcPct val="90000"/>
        </a:lnSpc>
        <a:spcBef>
          <a:spcPts val="500"/>
        </a:spcBef>
        <a:buFont typeface="Anova Light" panose="020B0403020203020204" pitchFamily="34" charset="0"/>
        <a:buChar char="•"/>
        <a:defRPr sz="1800" kern="1200">
          <a:solidFill>
            <a:schemeClr val="tx1"/>
          </a:solidFill>
          <a:latin typeface="+mn-lt"/>
          <a:ea typeface="+mn-ea"/>
          <a:cs typeface="+mn-cs"/>
        </a:defRPr>
      </a:lvl6pPr>
      <a:lvl7pPr marL="2971949" indent="-228611" algn="l" defTabSz="914446" rtl="0" eaLnBrk="1" latinLnBrk="0" hangingPunct="1">
        <a:lnSpc>
          <a:spcPct val="90000"/>
        </a:lnSpc>
        <a:spcBef>
          <a:spcPts val="500"/>
        </a:spcBef>
        <a:buFont typeface="Anova Light" panose="020B0403020203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nova Light" panose="020B0403020203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nova Light" panose="020B0403020203020204" pitchFamily="34" charset="0"/>
        <a:buChar char="•"/>
        <a:defRPr sz="1800" kern="1200">
          <a:solidFill>
            <a:schemeClr val="tx1"/>
          </a:solidFill>
          <a:latin typeface="+mn-lt"/>
          <a:ea typeface="+mn-ea"/>
          <a:cs typeface="+mn-cs"/>
        </a:defRPr>
      </a:lvl9pPr>
    </p:bodyStyle>
    <p:otherStyle>
      <a:defPPr>
        <a:defRPr lang="en-US"/>
      </a:defPPr>
      <a:lvl1pPr marL="0" algn="l" defTabSz="914446" rtl="0" eaLnBrk="1" latinLnBrk="0" hangingPunct="1">
        <a:defRPr sz="1800" kern="1200">
          <a:solidFill>
            <a:schemeClr val="tx1"/>
          </a:solidFill>
          <a:latin typeface="+mn-lt"/>
          <a:ea typeface="+mn-ea"/>
          <a:cs typeface="+mn-cs"/>
        </a:defRPr>
      </a:lvl1pPr>
      <a:lvl2pPr marL="457223" algn="l" defTabSz="914446" rtl="0" eaLnBrk="1" latinLnBrk="0" hangingPunct="1">
        <a:defRPr sz="1800" kern="1200">
          <a:solidFill>
            <a:schemeClr val="tx1"/>
          </a:solidFill>
          <a:latin typeface="+mn-lt"/>
          <a:ea typeface="+mn-ea"/>
          <a:cs typeface="+mn-cs"/>
        </a:defRPr>
      </a:lvl2pPr>
      <a:lvl3pPr marL="914446" algn="l" defTabSz="914446" rtl="0" eaLnBrk="1" latinLnBrk="0" hangingPunct="1">
        <a:defRPr sz="1800" kern="1200">
          <a:solidFill>
            <a:schemeClr val="tx1"/>
          </a:solidFill>
          <a:latin typeface="+mn-lt"/>
          <a:ea typeface="+mn-ea"/>
          <a:cs typeface="+mn-cs"/>
        </a:defRPr>
      </a:lvl3pPr>
      <a:lvl4pPr marL="1371669" algn="l" defTabSz="914446" rtl="0" eaLnBrk="1" latinLnBrk="0" hangingPunct="1">
        <a:defRPr sz="1800" kern="1200">
          <a:solidFill>
            <a:schemeClr val="tx1"/>
          </a:solidFill>
          <a:latin typeface="+mn-lt"/>
          <a:ea typeface="+mn-ea"/>
          <a:cs typeface="+mn-cs"/>
        </a:defRPr>
      </a:lvl4pPr>
      <a:lvl5pPr marL="1828891" algn="l" defTabSz="914446" rtl="0" eaLnBrk="1" latinLnBrk="0" hangingPunct="1">
        <a:defRPr sz="1800" kern="1200">
          <a:solidFill>
            <a:schemeClr val="tx1"/>
          </a:solidFill>
          <a:latin typeface="+mn-lt"/>
          <a:ea typeface="+mn-ea"/>
          <a:cs typeface="+mn-cs"/>
        </a:defRPr>
      </a:lvl5pPr>
      <a:lvl6pPr marL="2286114" algn="l" defTabSz="914446" rtl="0" eaLnBrk="1" latinLnBrk="0" hangingPunct="1">
        <a:defRPr sz="1800" kern="1200">
          <a:solidFill>
            <a:schemeClr val="tx1"/>
          </a:solidFill>
          <a:latin typeface="+mn-lt"/>
          <a:ea typeface="+mn-ea"/>
          <a:cs typeface="+mn-cs"/>
        </a:defRPr>
      </a:lvl6pPr>
      <a:lvl7pPr marL="2743337" algn="l" defTabSz="914446" rtl="0" eaLnBrk="1" latinLnBrk="0" hangingPunct="1">
        <a:defRPr sz="1800" kern="1200">
          <a:solidFill>
            <a:schemeClr val="tx1"/>
          </a:solidFill>
          <a:latin typeface="+mn-lt"/>
          <a:ea typeface="+mn-ea"/>
          <a:cs typeface="+mn-cs"/>
        </a:defRPr>
      </a:lvl7pPr>
      <a:lvl8pPr marL="3200560" algn="l" defTabSz="914446" rtl="0" eaLnBrk="1" latinLnBrk="0" hangingPunct="1">
        <a:defRPr sz="1800" kern="1200">
          <a:solidFill>
            <a:schemeClr val="tx1"/>
          </a:solidFill>
          <a:latin typeface="+mn-lt"/>
          <a:ea typeface="+mn-ea"/>
          <a:cs typeface="+mn-cs"/>
        </a:defRPr>
      </a:lvl8pPr>
      <a:lvl9pPr marL="3657783" algn="l" defTabSz="914446"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8DBA1A5-F11E-586C-AE20-3947111EA4AC}"/>
              </a:ext>
            </a:extLst>
          </p:cNvPr>
          <p:cNvSpPr/>
          <p:nvPr/>
        </p:nvSpPr>
        <p:spPr>
          <a:xfrm>
            <a:off x="10515600" y="6096000"/>
            <a:ext cx="1676400" cy="762001"/>
          </a:xfrm>
          <a:prstGeom prst="rect">
            <a:avLst/>
          </a:prstGeom>
          <a:solidFill>
            <a:schemeClr val="accent5">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400"/>
          </a:p>
        </p:txBody>
      </p:sp>
      <p:pic>
        <p:nvPicPr>
          <p:cNvPr id="11" name="Picture 10">
            <a:extLst>
              <a:ext uri="{FF2B5EF4-FFF2-40B4-BE49-F238E27FC236}">
                <a16:creationId xmlns:a16="http://schemas.microsoft.com/office/drawing/2014/main" id="{B0C7363F-AF69-28E6-1F57-D691A99669FF}"/>
              </a:ext>
            </a:extLst>
          </p:cNvPr>
          <p:cNvPicPr>
            <a:picLocks noChangeAspect="1"/>
          </p:cNvPicPr>
          <p:nvPr/>
        </p:nvPicPr>
        <p:blipFill>
          <a:blip r:embed="rId14"/>
          <a:stretch>
            <a:fillRect/>
          </a:stretch>
        </p:blipFill>
        <p:spPr>
          <a:xfrm>
            <a:off x="0" y="6096000"/>
            <a:ext cx="10515600" cy="762001"/>
          </a:xfrm>
          <a:prstGeom prst="rect">
            <a:avLst/>
          </a:prstGeom>
        </p:spPr>
      </p:pic>
      <p:sp>
        <p:nvSpPr>
          <p:cNvPr id="3" name="Text Placeholder 2"/>
          <p:cNvSpPr>
            <a:spLocks noGrp="1"/>
          </p:cNvSpPr>
          <p:nvPr>
            <p:ph type="body" idx="1"/>
          </p:nvPr>
        </p:nvSpPr>
        <p:spPr>
          <a:xfrm>
            <a:off x="834955" y="1600200"/>
            <a:ext cx="10515600" cy="4296182"/>
          </a:xfrm>
          <a:prstGeom prst="rect">
            <a:avLst/>
          </a:prstGeom>
        </p:spPr>
        <p:txBody>
          <a:bodyPr vert="horz" lIns="0" tIns="0" rIns="0" bIns="0" rtlCol="0">
            <a:normAutofit/>
          </a:bodyPr>
          <a:lstStyle/>
          <a:p>
            <a:pPr lvl="0"/>
            <a:r>
              <a:rPr lang="en-US" dirty="0"/>
              <a:t>Click to Edit Text</a:t>
            </a:r>
          </a:p>
          <a:p>
            <a:pPr lvl="1"/>
            <a:r>
              <a:rPr lang="en-US" dirty="0"/>
              <a:t>Second level</a:t>
            </a:r>
          </a:p>
          <a:p>
            <a:pPr lvl="2"/>
            <a:r>
              <a:rPr lang="en-US" dirty="0"/>
              <a:t>Third level</a:t>
            </a:r>
          </a:p>
        </p:txBody>
      </p:sp>
      <p:sp>
        <p:nvSpPr>
          <p:cNvPr id="2" name="Title Placeholder 1"/>
          <p:cNvSpPr>
            <a:spLocks noGrp="1"/>
          </p:cNvSpPr>
          <p:nvPr>
            <p:ph type="title"/>
          </p:nvPr>
        </p:nvSpPr>
        <p:spPr>
          <a:xfrm>
            <a:off x="834955" y="473536"/>
            <a:ext cx="10515600" cy="517064"/>
          </a:xfrm>
          <a:prstGeom prst="rect">
            <a:avLst/>
          </a:prstGeom>
        </p:spPr>
        <p:txBody>
          <a:bodyPr vert="horz" lIns="0" tIns="0" rIns="0" bIns="0" rtlCol="0" anchor="ctr">
            <a:normAutofit/>
          </a:bodyPr>
          <a:lstStyle/>
          <a:p>
            <a:r>
              <a:rPr lang="en-US" dirty="0"/>
              <a:t>Click to Add Slide Title</a:t>
            </a:r>
          </a:p>
        </p:txBody>
      </p:sp>
      <p:sp>
        <p:nvSpPr>
          <p:cNvPr id="8" name="TextBox 4">
            <a:extLst>
              <a:ext uri="{FF2B5EF4-FFF2-40B4-BE49-F238E27FC236}">
                <a16:creationId xmlns:a16="http://schemas.microsoft.com/office/drawing/2014/main" id="{C16FACEF-10C6-6BB8-EE57-ACF39B01B1D3}"/>
              </a:ext>
            </a:extLst>
          </p:cNvPr>
          <p:cNvSpPr txBox="1"/>
          <p:nvPr/>
        </p:nvSpPr>
        <p:spPr>
          <a:xfrm>
            <a:off x="834955" y="6180007"/>
            <a:ext cx="5725995" cy="420564"/>
          </a:xfrm>
          <a:prstGeom prst="rect">
            <a:avLst/>
          </a:prstGeom>
          <a:noFill/>
        </p:spPr>
        <p:txBody>
          <a:bodyPr wrap="square" lIns="0" anchor="b" anchorCtr="0">
            <a:spAutoFit/>
          </a:bodyPr>
          <a:lstStyle/>
          <a:p>
            <a:pPr marL="0" marR="0" lvl="0" indent="0" algn="l" defTabSz="365769" rtl="0" eaLnBrk="0" fontAlgn="auto" latinLnBrk="0" hangingPunct="0">
              <a:lnSpc>
                <a:spcPct val="100000"/>
              </a:lnSpc>
              <a:spcBef>
                <a:spcPts val="0"/>
              </a:spcBef>
              <a:spcAft>
                <a:spcPts val="0"/>
              </a:spcAft>
              <a:buClrTx/>
              <a:buSzTx/>
              <a:buFontTx/>
              <a:buNone/>
              <a:tabLst/>
              <a:defRPr/>
            </a:pPr>
            <a:r>
              <a:rPr kumimoji="0" lang="en-US" sz="2133" b="1" i="0" u="none" strike="noStrike" kern="300" cap="none" spc="67" normalizeH="0" baseline="0" noProof="0" dirty="0">
                <a:ln>
                  <a:noFill/>
                </a:ln>
                <a:solidFill>
                  <a:schemeClr val="bg1"/>
                </a:solidFill>
                <a:effectLst/>
                <a:uLnTx/>
                <a:uFillTx/>
                <a:latin typeface="Anova Bold" panose="020B0503020203020204" pitchFamily="34" charset="0"/>
                <a:ea typeface="Anova Bold" panose="020B0703020203020204" pitchFamily="34" charset="0"/>
                <a:cs typeface="Anova Light" panose="020B0403020203020204" pitchFamily="34" charset="0"/>
              </a:rPr>
              <a:t>CONFIDENTIAL — DO NOT DISCLOSE</a:t>
            </a:r>
          </a:p>
        </p:txBody>
      </p:sp>
      <p:sp>
        <p:nvSpPr>
          <p:cNvPr id="10" name="TextBox 4">
            <a:extLst>
              <a:ext uri="{FF2B5EF4-FFF2-40B4-BE49-F238E27FC236}">
                <a16:creationId xmlns:a16="http://schemas.microsoft.com/office/drawing/2014/main" id="{73378641-98C0-74B8-EDAB-E5E4E2EEB661}"/>
              </a:ext>
            </a:extLst>
          </p:cNvPr>
          <p:cNvSpPr txBox="1"/>
          <p:nvPr/>
        </p:nvSpPr>
        <p:spPr>
          <a:xfrm>
            <a:off x="834955" y="6539393"/>
            <a:ext cx="3352800" cy="194990"/>
          </a:xfrm>
          <a:prstGeom prst="rect">
            <a:avLst/>
          </a:prstGeom>
          <a:noFill/>
        </p:spPr>
        <p:txBody>
          <a:bodyPr wrap="square" lIns="0" anchor="b" anchorCtr="0">
            <a:spAutoFit/>
          </a:bodyPr>
          <a:lstStyle/>
          <a:p>
            <a:pPr marL="0" marR="0" lvl="0" indent="0" algn="l" defTabSz="365769" rtl="0" eaLnBrk="0" fontAlgn="auto" latinLnBrk="0" hangingPunct="0">
              <a:lnSpc>
                <a:spcPct val="100000"/>
              </a:lnSpc>
              <a:spcBef>
                <a:spcPts val="0"/>
              </a:spcBef>
              <a:spcAft>
                <a:spcPts val="0"/>
              </a:spcAft>
              <a:buClrTx/>
              <a:buSzTx/>
              <a:buFontTx/>
              <a:buNone/>
              <a:tabLst/>
              <a:defRPr/>
            </a:pPr>
            <a:r>
              <a:rPr kumimoji="0" lang="en-US" sz="667" b="0" i="0" u="none" strike="noStrike" kern="300" cap="none" spc="67" normalizeH="0" baseline="0" noProof="0" dirty="0">
                <a:ln>
                  <a:noFill/>
                </a:ln>
                <a:solidFill>
                  <a:schemeClr val="bg1"/>
                </a:solidFill>
                <a:effectLst/>
                <a:uLnTx/>
                <a:uFillTx/>
                <a:latin typeface="Anova Light" panose="020B0403020203020204" pitchFamily="34" charset="0"/>
                <a:ea typeface="Anova Bold" panose="020B0703020203020204" pitchFamily="34" charset="0"/>
                <a:cs typeface="Anova Light" panose="020B0403020203020204" pitchFamily="34" charset="0"/>
              </a:rPr>
              <a:t>Copyright © SAS Institute Inc. All rights reserved.</a:t>
            </a:r>
          </a:p>
        </p:txBody>
      </p:sp>
      <p:pic>
        <p:nvPicPr>
          <p:cNvPr id="6" name="Innovate Logo">
            <a:extLst>
              <a:ext uri="{FF2B5EF4-FFF2-40B4-BE49-F238E27FC236}">
                <a16:creationId xmlns:a16="http://schemas.microsoft.com/office/drawing/2014/main" id="{AD5D5BEE-74D4-9AB9-6CB0-DEFFC58EB197}"/>
              </a:ext>
            </a:extLst>
          </p:cNvPr>
          <p:cNvPicPr>
            <a:picLocks noChangeAspect="1"/>
          </p:cNvPicPr>
          <p:nvPr/>
        </p:nvPicPr>
        <p:blipFill>
          <a:blip r:embed="rId15">
            <a:extLst>
              <a:ext uri="{28A0092B-C50C-407E-A947-70E740481C1C}">
                <a14:useLocalDpi xmlns:a14="http://schemas.microsoft.com/office/drawing/2010/main" val="0"/>
              </a:ext>
            </a:extLst>
          </a:blip>
          <a:srcRect/>
          <a:stretch/>
        </p:blipFill>
        <p:spPr>
          <a:xfrm>
            <a:off x="10659334" y="6341414"/>
            <a:ext cx="1299979" cy="310896"/>
          </a:xfrm>
          <a:prstGeom prst="rect">
            <a:avLst/>
          </a:prstGeom>
        </p:spPr>
      </p:pic>
    </p:spTree>
    <p:custDataLst>
      <p:tags r:id="rId13"/>
    </p:custDataLst>
    <p:extLst>
      <p:ext uri="{BB962C8B-B14F-4D97-AF65-F5344CB8AC3E}">
        <p14:creationId xmlns:p14="http://schemas.microsoft.com/office/powerpoint/2010/main" val="1279214350"/>
      </p:ext>
    </p:extLst>
  </p:cSld>
  <p:clrMap bg1="lt1" tx1="dk1" bg2="lt2" tx2="dk2" accent1="accent1" accent2="accent2" accent3="accent3" accent4="accent4" accent5="accent5" accent6="accent6" hlink="hlink" folHlink="folHlink"/>
  <p:sldLayoutIdLst>
    <p:sldLayoutId id="2147483819" r:id="rId1"/>
    <p:sldLayoutId id="2147483820" r:id="rId2"/>
    <p:sldLayoutId id="2147483821" r:id="rId3"/>
    <p:sldLayoutId id="2147483822" r:id="rId4"/>
    <p:sldLayoutId id="2147483823" r:id="rId5"/>
    <p:sldLayoutId id="2147483824" r:id="rId6"/>
    <p:sldLayoutId id="2147483825" r:id="rId7"/>
    <p:sldLayoutId id="2147483826" r:id="rId8"/>
    <p:sldLayoutId id="2147483827" r:id="rId9"/>
    <p:sldLayoutId id="2147483828" r:id="rId10"/>
    <p:sldLayoutId id="2147483829" r:id="rId11"/>
  </p:sldLayoutIdLst>
  <mc:AlternateContent xmlns:mc="http://schemas.openxmlformats.org/markup-compatibility/2006" xmlns:p14="http://schemas.microsoft.com/office/powerpoint/2010/main">
    <mc:Choice Requires="p14">
      <p:transition spd="med" p14:dur="700">
        <p:fade/>
      </p:transition>
    </mc:Choice>
    <mc:Fallback xmlns="" xmlns:asvg="http://schemas.microsoft.com/office/drawing/2016/SVG/main" xmlns:a14="http://schemas.microsoft.com/office/drawing/2010/main" xmlns:a16="http://schemas.microsoft.com/office/drawing/2014/main">
      <p:transition spd="med">
        <p:fade/>
      </p:transition>
    </mc:Fallback>
  </mc:AlternateContent>
  <p:txStyles>
    <p:titleStyle>
      <a:lvl1pPr algn="l" defTabSz="914446" rtl="0" eaLnBrk="1" latinLnBrk="0" hangingPunct="1">
        <a:lnSpc>
          <a:spcPct val="90000"/>
        </a:lnSpc>
        <a:spcBef>
          <a:spcPct val="0"/>
        </a:spcBef>
        <a:buNone/>
        <a:defRPr sz="3734" b="1" i="0" kern="1200">
          <a:solidFill>
            <a:schemeClr val="accent5"/>
          </a:solidFill>
          <a:latin typeface="Anova Bold" panose="020B0503020203020204" pitchFamily="34" charset="0"/>
          <a:ea typeface="+mj-ea"/>
          <a:cs typeface="+mj-cs"/>
        </a:defRPr>
      </a:lvl1pPr>
    </p:titleStyle>
    <p:bodyStyle>
      <a:lvl1pPr marL="243852" indent="-243852" algn="l" defTabSz="914446" rtl="0" eaLnBrk="1" latinLnBrk="0" hangingPunct="1">
        <a:lnSpc>
          <a:spcPct val="85000"/>
        </a:lnSpc>
        <a:spcBef>
          <a:spcPts val="1067"/>
        </a:spcBef>
        <a:buClr>
          <a:schemeClr val="accent5"/>
        </a:buClr>
        <a:buFont typeface="Anova Light" panose="020B0403020203020204" pitchFamily="34" charset="0"/>
        <a:buChar char="•"/>
        <a:defRPr sz="2400" b="0" i="0" kern="1200">
          <a:solidFill>
            <a:schemeClr val="tx1"/>
          </a:solidFill>
          <a:latin typeface="+mn-lt"/>
          <a:ea typeface="+mn-ea"/>
          <a:cs typeface="+mn-cs"/>
        </a:defRPr>
      </a:lvl1pPr>
      <a:lvl2pPr marL="487704" indent="-243852" algn="l" defTabSz="914446" rtl="0" eaLnBrk="1" latinLnBrk="0" hangingPunct="1">
        <a:lnSpc>
          <a:spcPct val="85000"/>
        </a:lnSpc>
        <a:spcBef>
          <a:spcPts val="1067"/>
        </a:spcBef>
        <a:buClr>
          <a:schemeClr val="accent5"/>
        </a:buClr>
        <a:buFont typeface="Anova Light" panose="020B0403020203020204" pitchFamily="34" charset="0"/>
        <a:buChar char="–"/>
        <a:defRPr sz="1867" b="0" i="0" kern="1200">
          <a:solidFill>
            <a:schemeClr val="tx1"/>
          </a:solidFill>
          <a:latin typeface="+mn-lt"/>
          <a:ea typeface="+mn-ea"/>
          <a:cs typeface="+mn-cs"/>
        </a:defRPr>
      </a:lvl2pPr>
      <a:lvl3pPr marL="731557" indent="-243852" algn="l" defTabSz="914446" rtl="0" eaLnBrk="1" latinLnBrk="0" hangingPunct="1">
        <a:lnSpc>
          <a:spcPct val="85000"/>
        </a:lnSpc>
        <a:spcBef>
          <a:spcPts val="1067"/>
        </a:spcBef>
        <a:buClr>
          <a:schemeClr val="accent5"/>
        </a:buClr>
        <a:buFont typeface="Anova Light" panose="020B0403020203020204" pitchFamily="34" charset="0"/>
        <a:buChar char="•"/>
        <a:defRPr sz="1600" b="0" i="0" kern="1200">
          <a:solidFill>
            <a:schemeClr val="tx1"/>
          </a:solidFill>
          <a:latin typeface="+mn-lt"/>
          <a:ea typeface="+mn-ea"/>
          <a:cs typeface="+mn-cs"/>
        </a:defRPr>
      </a:lvl3pPr>
      <a:lvl4pPr marL="1600280" indent="-228611" algn="l" defTabSz="914446" rtl="0" eaLnBrk="1" latinLnBrk="0" hangingPunct="1">
        <a:lnSpc>
          <a:spcPct val="90000"/>
        </a:lnSpc>
        <a:spcBef>
          <a:spcPts val="500"/>
        </a:spcBef>
        <a:buFont typeface="Anova Light" panose="020B0403020203020204" pitchFamily="34" charset="0"/>
        <a:buChar char="•"/>
        <a:defRPr sz="1800" kern="1200">
          <a:solidFill>
            <a:schemeClr val="bg2"/>
          </a:solidFill>
          <a:latin typeface="+mj-lt"/>
          <a:ea typeface="+mn-ea"/>
          <a:cs typeface="+mn-cs"/>
        </a:defRPr>
      </a:lvl4pPr>
      <a:lvl5pPr marL="2057503" indent="-228611" algn="l" defTabSz="914446" rtl="0" eaLnBrk="1" latinLnBrk="0" hangingPunct="1">
        <a:lnSpc>
          <a:spcPct val="90000"/>
        </a:lnSpc>
        <a:spcBef>
          <a:spcPts val="500"/>
        </a:spcBef>
        <a:buFont typeface="Anova Light" panose="020B0403020203020204" pitchFamily="34" charset="0"/>
        <a:buChar char="•"/>
        <a:defRPr sz="1800" kern="1200">
          <a:solidFill>
            <a:schemeClr val="bg2"/>
          </a:solidFill>
          <a:latin typeface="+mj-lt"/>
          <a:ea typeface="+mn-ea"/>
          <a:cs typeface="+mn-cs"/>
        </a:defRPr>
      </a:lvl5pPr>
      <a:lvl6pPr marL="2514726" indent="-228611" algn="l" defTabSz="914446" rtl="0" eaLnBrk="1" latinLnBrk="0" hangingPunct="1">
        <a:lnSpc>
          <a:spcPct val="90000"/>
        </a:lnSpc>
        <a:spcBef>
          <a:spcPts val="500"/>
        </a:spcBef>
        <a:buFont typeface="Anova Light" panose="020B0403020203020204" pitchFamily="34" charset="0"/>
        <a:buChar char="•"/>
        <a:defRPr sz="1800" kern="1200">
          <a:solidFill>
            <a:schemeClr val="tx1"/>
          </a:solidFill>
          <a:latin typeface="+mn-lt"/>
          <a:ea typeface="+mn-ea"/>
          <a:cs typeface="+mn-cs"/>
        </a:defRPr>
      </a:lvl6pPr>
      <a:lvl7pPr marL="2971949" indent="-228611" algn="l" defTabSz="914446" rtl="0" eaLnBrk="1" latinLnBrk="0" hangingPunct="1">
        <a:lnSpc>
          <a:spcPct val="90000"/>
        </a:lnSpc>
        <a:spcBef>
          <a:spcPts val="500"/>
        </a:spcBef>
        <a:buFont typeface="Anova Light" panose="020B0403020203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nova Light" panose="020B0403020203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nova Light" panose="020B0403020203020204" pitchFamily="34" charset="0"/>
        <a:buChar char="•"/>
        <a:defRPr sz="1800" kern="1200">
          <a:solidFill>
            <a:schemeClr val="tx1"/>
          </a:solidFill>
          <a:latin typeface="+mn-lt"/>
          <a:ea typeface="+mn-ea"/>
          <a:cs typeface="+mn-cs"/>
        </a:defRPr>
      </a:lvl9pPr>
    </p:bodyStyle>
    <p:otherStyle>
      <a:defPPr>
        <a:defRPr lang="en-US"/>
      </a:defPPr>
      <a:lvl1pPr marL="0" algn="l" defTabSz="914446" rtl="0" eaLnBrk="1" latinLnBrk="0" hangingPunct="1">
        <a:defRPr sz="1800" kern="1200">
          <a:solidFill>
            <a:schemeClr val="tx1"/>
          </a:solidFill>
          <a:latin typeface="+mn-lt"/>
          <a:ea typeface="+mn-ea"/>
          <a:cs typeface="+mn-cs"/>
        </a:defRPr>
      </a:lvl1pPr>
      <a:lvl2pPr marL="457223" algn="l" defTabSz="914446" rtl="0" eaLnBrk="1" latinLnBrk="0" hangingPunct="1">
        <a:defRPr sz="1800" kern="1200">
          <a:solidFill>
            <a:schemeClr val="tx1"/>
          </a:solidFill>
          <a:latin typeface="+mn-lt"/>
          <a:ea typeface="+mn-ea"/>
          <a:cs typeface="+mn-cs"/>
        </a:defRPr>
      </a:lvl2pPr>
      <a:lvl3pPr marL="914446" algn="l" defTabSz="914446" rtl="0" eaLnBrk="1" latinLnBrk="0" hangingPunct="1">
        <a:defRPr sz="1800" kern="1200">
          <a:solidFill>
            <a:schemeClr val="tx1"/>
          </a:solidFill>
          <a:latin typeface="+mn-lt"/>
          <a:ea typeface="+mn-ea"/>
          <a:cs typeface="+mn-cs"/>
        </a:defRPr>
      </a:lvl3pPr>
      <a:lvl4pPr marL="1371669" algn="l" defTabSz="914446" rtl="0" eaLnBrk="1" latinLnBrk="0" hangingPunct="1">
        <a:defRPr sz="1800" kern="1200">
          <a:solidFill>
            <a:schemeClr val="tx1"/>
          </a:solidFill>
          <a:latin typeface="+mn-lt"/>
          <a:ea typeface="+mn-ea"/>
          <a:cs typeface="+mn-cs"/>
        </a:defRPr>
      </a:lvl4pPr>
      <a:lvl5pPr marL="1828891" algn="l" defTabSz="914446" rtl="0" eaLnBrk="1" latinLnBrk="0" hangingPunct="1">
        <a:defRPr sz="1800" kern="1200">
          <a:solidFill>
            <a:schemeClr val="tx1"/>
          </a:solidFill>
          <a:latin typeface="+mn-lt"/>
          <a:ea typeface="+mn-ea"/>
          <a:cs typeface="+mn-cs"/>
        </a:defRPr>
      </a:lvl5pPr>
      <a:lvl6pPr marL="2286114" algn="l" defTabSz="914446" rtl="0" eaLnBrk="1" latinLnBrk="0" hangingPunct="1">
        <a:defRPr sz="1800" kern="1200">
          <a:solidFill>
            <a:schemeClr val="tx1"/>
          </a:solidFill>
          <a:latin typeface="+mn-lt"/>
          <a:ea typeface="+mn-ea"/>
          <a:cs typeface="+mn-cs"/>
        </a:defRPr>
      </a:lvl6pPr>
      <a:lvl7pPr marL="2743337" algn="l" defTabSz="914446" rtl="0" eaLnBrk="1" latinLnBrk="0" hangingPunct="1">
        <a:defRPr sz="1800" kern="1200">
          <a:solidFill>
            <a:schemeClr val="tx1"/>
          </a:solidFill>
          <a:latin typeface="+mn-lt"/>
          <a:ea typeface="+mn-ea"/>
          <a:cs typeface="+mn-cs"/>
        </a:defRPr>
      </a:lvl7pPr>
      <a:lvl8pPr marL="3200560" algn="l" defTabSz="914446" rtl="0" eaLnBrk="1" latinLnBrk="0" hangingPunct="1">
        <a:defRPr sz="1800" kern="1200">
          <a:solidFill>
            <a:schemeClr val="tx1"/>
          </a:solidFill>
          <a:latin typeface="+mn-lt"/>
          <a:ea typeface="+mn-ea"/>
          <a:cs typeface="+mn-cs"/>
        </a:defRPr>
      </a:lvl8pPr>
      <a:lvl9pPr marL="3657783" algn="l" defTabSz="914446"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34955" y="1600200"/>
            <a:ext cx="10515600" cy="4576764"/>
          </a:xfrm>
          <a:prstGeom prst="rect">
            <a:avLst/>
          </a:prstGeom>
        </p:spPr>
        <p:txBody>
          <a:bodyPr vert="horz" lIns="0" tIns="0" rIns="0" bIns="0" rtlCol="0">
            <a:normAutofit/>
          </a:bodyPr>
          <a:lstStyle/>
          <a:p>
            <a:pPr lvl="0"/>
            <a:r>
              <a:rPr lang="en-US" dirty="0"/>
              <a:t>Click to Edit Text</a:t>
            </a:r>
          </a:p>
          <a:p>
            <a:pPr lvl="1"/>
            <a:r>
              <a:rPr lang="en-US" dirty="0"/>
              <a:t>Second level</a:t>
            </a:r>
          </a:p>
          <a:p>
            <a:pPr lvl="2"/>
            <a:r>
              <a:rPr lang="en-US" dirty="0"/>
              <a:t>Third level</a:t>
            </a:r>
          </a:p>
        </p:txBody>
      </p:sp>
      <p:sp>
        <p:nvSpPr>
          <p:cNvPr id="2" name="Title Placeholder 1"/>
          <p:cNvSpPr>
            <a:spLocks noGrp="1"/>
          </p:cNvSpPr>
          <p:nvPr>
            <p:ph type="title"/>
          </p:nvPr>
        </p:nvSpPr>
        <p:spPr>
          <a:xfrm>
            <a:off x="834955" y="473536"/>
            <a:ext cx="10515600" cy="517064"/>
          </a:xfrm>
          <a:prstGeom prst="rect">
            <a:avLst/>
          </a:prstGeom>
        </p:spPr>
        <p:txBody>
          <a:bodyPr vert="horz" lIns="0" tIns="0" rIns="0" bIns="0" rtlCol="0" anchor="ctr">
            <a:normAutofit/>
          </a:bodyPr>
          <a:lstStyle/>
          <a:p>
            <a:r>
              <a:rPr lang="en-US" dirty="0"/>
              <a:t>Click to Add Slide Title</a:t>
            </a:r>
          </a:p>
        </p:txBody>
      </p:sp>
      <p:sp>
        <p:nvSpPr>
          <p:cNvPr id="6" name="Footer">
            <a:extLst>
              <a:ext uri="{FF2B5EF4-FFF2-40B4-BE49-F238E27FC236}">
                <a16:creationId xmlns:a16="http://schemas.microsoft.com/office/drawing/2014/main" id="{6D9D6F26-29E5-D918-7C7A-FA079AE21FE3}"/>
              </a:ext>
            </a:extLst>
          </p:cNvPr>
          <p:cNvSpPr txBox="1"/>
          <p:nvPr/>
        </p:nvSpPr>
        <p:spPr>
          <a:xfrm>
            <a:off x="834955" y="6539393"/>
            <a:ext cx="3352800" cy="194990"/>
          </a:xfrm>
          <a:prstGeom prst="rect">
            <a:avLst/>
          </a:prstGeom>
          <a:noFill/>
        </p:spPr>
        <p:txBody>
          <a:bodyPr wrap="square" lIns="0" anchor="b" anchorCtr="0">
            <a:spAutoFit/>
          </a:bodyPr>
          <a:lstStyle/>
          <a:p>
            <a:pPr marL="0" marR="0" lvl="0" indent="0" algn="l" defTabSz="365769" rtl="0" eaLnBrk="0" fontAlgn="auto" latinLnBrk="0" hangingPunct="0">
              <a:lnSpc>
                <a:spcPct val="100000"/>
              </a:lnSpc>
              <a:spcBef>
                <a:spcPts val="0"/>
              </a:spcBef>
              <a:spcAft>
                <a:spcPts val="0"/>
              </a:spcAft>
              <a:buClrTx/>
              <a:buSzTx/>
              <a:buFontTx/>
              <a:buNone/>
              <a:tabLst/>
              <a:defRPr/>
            </a:pPr>
            <a:r>
              <a:rPr kumimoji="0" lang="en-US" sz="667" b="0" i="0" u="none" strike="noStrike" kern="300" cap="none" spc="67" normalizeH="0" baseline="0" noProof="0" dirty="0">
                <a:ln>
                  <a:noFill/>
                </a:ln>
                <a:solidFill>
                  <a:schemeClr val="accent5"/>
                </a:solidFill>
                <a:effectLst/>
                <a:uLnTx/>
                <a:uFillTx/>
                <a:latin typeface="Anova Light" panose="020B0403020203020204" pitchFamily="34" charset="0"/>
                <a:ea typeface="Anova Bold" panose="020B0703020203020204" pitchFamily="34" charset="0"/>
                <a:cs typeface="Anova Light" panose="020B0403020203020204" pitchFamily="34" charset="0"/>
              </a:rPr>
              <a:t>Copyright © SAS Institute Inc. All rights reserved.</a:t>
            </a:r>
          </a:p>
        </p:txBody>
      </p:sp>
      <p:pic>
        <p:nvPicPr>
          <p:cNvPr id="11" name="Picture 6">
            <a:extLst>
              <a:ext uri="{FF2B5EF4-FFF2-40B4-BE49-F238E27FC236}">
                <a16:creationId xmlns:a16="http://schemas.microsoft.com/office/drawing/2014/main" id="{1D3296CB-2A8B-07BE-D8F1-B10A329CE9E9}"/>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p:blipFill>
        <p:spPr>
          <a:xfrm>
            <a:off x="11217439" y="6344362"/>
            <a:ext cx="741875" cy="307948"/>
          </a:xfrm>
          <a:prstGeom prst="rect">
            <a:avLst/>
          </a:prstGeom>
        </p:spPr>
      </p:pic>
      <p:pic>
        <p:nvPicPr>
          <p:cNvPr id="4" name="Picture 3">
            <a:extLst>
              <a:ext uri="{FF2B5EF4-FFF2-40B4-BE49-F238E27FC236}">
                <a16:creationId xmlns:a16="http://schemas.microsoft.com/office/drawing/2014/main" id="{0DB5572A-A318-7A85-E19E-D5B35F779890}"/>
              </a:ext>
            </a:extLst>
          </p:cNvPr>
          <p:cNvPicPr>
            <a:picLocks noChangeAspect="1"/>
          </p:cNvPicPr>
          <p:nvPr userDrawn="1"/>
        </p:nvPicPr>
        <p:blipFill>
          <a:blip r:embed="rId18"/>
          <a:srcRect/>
          <a:stretch/>
        </p:blipFill>
        <p:spPr>
          <a:xfrm>
            <a:off x="5884" y="0"/>
            <a:ext cx="12180231" cy="6858000"/>
          </a:xfrm>
          <a:prstGeom prst="rect">
            <a:avLst/>
          </a:prstGeom>
        </p:spPr>
      </p:pic>
      <p:sp>
        <p:nvSpPr>
          <p:cNvPr id="5" name="Rectangle 4">
            <a:extLst>
              <a:ext uri="{FF2B5EF4-FFF2-40B4-BE49-F238E27FC236}">
                <a16:creationId xmlns:a16="http://schemas.microsoft.com/office/drawing/2014/main" id="{D6AEFC93-014D-7F6F-E874-44A154C12781}"/>
              </a:ext>
            </a:extLst>
          </p:cNvPr>
          <p:cNvSpPr/>
          <p:nvPr userDrawn="1"/>
        </p:nvSpPr>
        <p:spPr>
          <a:xfrm>
            <a:off x="256374" y="6058968"/>
            <a:ext cx="2837204" cy="6754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5"/>
    </p:custDataLst>
    <p:extLst>
      <p:ext uri="{BB962C8B-B14F-4D97-AF65-F5344CB8AC3E}">
        <p14:creationId xmlns:p14="http://schemas.microsoft.com/office/powerpoint/2010/main" val="3741759855"/>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3" r:id="rId12"/>
    <p:sldLayoutId id="2147483844" r:id="rId13"/>
  </p:sldLayoutIdLst>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a14="http://schemas.microsoft.com/office/drawing/2010/main" xmlns:asvg="http://schemas.microsoft.com/office/drawing/2016/SVG/main">
      <p:transition spd="med">
        <p:fade/>
      </p:transition>
    </mc:Fallback>
  </mc:AlternateContent>
  <p:txStyles>
    <p:titleStyle>
      <a:lvl1pPr algn="l" defTabSz="914446" rtl="0" eaLnBrk="1" latinLnBrk="0" hangingPunct="1">
        <a:lnSpc>
          <a:spcPct val="90000"/>
        </a:lnSpc>
        <a:spcBef>
          <a:spcPct val="0"/>
        </a:spcBef>
        <a:buNone/>
        <a:defRPr sz="3734" b="1" i="0" kern="1200">
          <a:solidFill>
            <a:schemeClr val="accent5"/>
          </a:solidFill>
          <a:latin typeface="+mj-lt"/>
          <a:ea typeface="+mj-ea"/>
          <a:cs typeface="+mj-cs"/>
        </a:defRPr>
      </a:lvl1pPr>
    </p:titleStyle>
    <p:bodyStyle>
      <a:lvl1pPr marL="243852" indent="-243852" algn="l" defTabSz="914446" rtl="0" eaLnBrk="1" latinLnBrk="0" hangingPunct="1">
        <a:lnSpc>
          <a:spcPct val="85000"/>
        </a:lnSpc>
        <a:spcBef>
          <a:spcPts val="1067"/>
        </a:spcBef>
        <a:buClr>
          <a:schemeClr val="accent5"/>
        </a:buClr>
        <a:buFont typeface="Anova Light" panose="020B0403020203020204" pitchFamily="34" charset="0"/>
        <a:buChar char="•"/>
        <a:defRPr sz="2400" b="0" i="0" kern="1200">
          <a:solidFill>
            <a:schemeClr val="tx1"/>
          </a:solidFill>
          <a:latin typeface="+mn-lt"/>
          <a:ea typeface="+mn-ea"/>
          <a:cs typeface="+mn-cs"/>
        </a:defRPr>
      </a:lvl1pPr>
      <a:lvl2pPr marL="487704" indent="-243852" algn="l" defTabSz="914446" rtl="0" eaLnBrk="1" latinLnBrk="0" hangingPunct="1">
        <a:lnSpc>
          <a:spcPct val="85000"/>
        </a:lnSpc>
        <a:spcBef>
          <a:spcPts val="1067"/>
        </a:spcBef>
        <a:buClr>
          <a:schemeClr val="accent5"/>
        </a:buClr>
        <a:buFont typeface="Anova Light" panose="020B0403020203020204" pitchFamily="34" charset="0"/>
        <a:buChar char="–"/>
        <a:defRPr sz="1867" b="0" i="0" kern="1200">
          <a:solidFill>
            <a:schemeClr val="tx1"/>
          </a:solidFill>
          <a:latin typeface="+mn-lt"/>
          <a:ea typeface="+mn-ea"/>
          <a:cs typeface="+mn-cs"/>
        </a:defRPr>
      </a:lvl2pPr>
      <a:lvl3pPr marL="731557" indent="-243852" algn="l" defTabSz="914446" rtl="0" eaLnBrk="1" latinLnBrk="0" hangingPunct="1">
        <a:lnSpc>
          <a:spcPct val="85000"/>
        </a:lnSpc>
        <a:spcBef>
          <a:spcPts val="1067"/>
        </a:spcBef>
        <a:buClr>
          <a:schemeClr val="accent5"/>
        </a:buClr>
        <a:buFont typeface="Anova Light" panose="020B0403020203020204" pitchFamily="34" charset="0"/>
        <a:buChar char="•"/>
        <a:defRPr sz="1600" b="0" i="0" kern="1200">
          <a:solidFill>
            <a:schemeClr val="tx1"/>
          </a:solidFill>
          <a:latin typeface="+mn-lt"/>
          <a:ea typeface="+mn-ea"/>
          <a:cs typeface="+mn-cs"/>
        </a:defRPr>
      </a:lvl3pPr>
      <a:lvl4pPr marL="1600280" indent="-228611" algn="l" defTabSz="914446" rtl="0" eaLnBrk="1" latinLnBrk="0" hangingPunct="1">
        <a:lnSpc>
          <a:spcPct val="90000"/>
        </a:lnSpc>
        <a:spcBef>
          <a:spcPts val="500"/>
        </a:spcBef>
        <a:buFont typeface="Anova Light" panose="020B0403020203020204" pitchFamily="34" charset="0"/>
        <a:buChar char="•"/>
        <a:defRPr sz="1800" kern="1200">
          <a:solidFill>
            <a:schemeClr val="bg2"/>
          </a:solidFill>
          <a:latin typeface="+mj-lt"/>
          <a:ea typeface="+mn-ea"/>
          <a:cs typeface="+mn-cs"/>
        </a:defRPr>
      </a:lvl4pPr>
      <a:lvl5pPr marL="2057503" indent="-228611" algn="l" defTabSz="914446" rtl="0" eaLnBrk="1" latinLnBrk="0" hangingPunct="1">
        <a:lnSpc>
          <a:spcPct val="90000"/>
        </a:lnSpc>
        <a:spcBef>
          <a:spcPts val="500"/>
        </a:spcBef>
        <a:buFont typeface="Anova Light" panose="020B0403020203020204" pitchFamily="34" charset="0"/>
        <a:buChar char="•"/>
        <a:defRPr sz="1800" kern="1200">
          <a:solidFill>
            <a:schemeClr val="bg2"/>
          </a:solidFill>
          <a:latin typeface="+mj-lt"/>
          <a:ea typeface="+mn-ea"/>
          <a:cs typeface="+mn-cs"/>
        </a:defRPr>
      </a:lvl5pPr>
      <a:lvl6pPr marL="2514726" indent="-228611" algn="l" defTabSz="914446" rtl="0" eaLnBrk="1" latinLnBrk="0" hangingPunct="1">
        <a:lnSpc>
          <a:spcPct val="90000"/>
        </a:lnSpc>
        <a:spcBef>
          <a:spcPts val="500"/>
        </a:spcBef>
        <a:buFont typeface="Anova Light" panose="020B0403020203020204" pitchFamily="34" charset="0"/>
        <a:buChar char="•"/>
        <a:defRPr sz="1800" kern="1200">
          <a:solidFill>
            <a:schemeClr val="tx1"/>
          </a:solidFill>
          <a:latin typeface="+mn-lt"/>
          <a:ea typeface="+mn-ea"/>
          <a:cs typeface="+mn-cs"/>
        </a:defRPr>
      </a:lvl6pPr>
      <a:lvl7pPr marL="2971949" indent="-228611" algn="l" defTabSz="914446" rtl="0" eaLnBrk="1" latinLnBrk="0" hangingPunct="1">
        <a:lnSpc>
          <a:spcPct val="90000"/>
        </a:lnSpc>
        <a:spcBef>
          <a:spcPts val="500"/>
        </a:spcBef>
        <a:buFont typeface="Anova Light" panose="020B0403020203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nova Light" panose="020B0403020203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nova Light" panose="020B0403020203020204" pitchFamily="34" charset="0"/>
        <a:buChar char="•"/>
        <a:defRPr sz="1800" kern="1200">
          <a:solidFill>
            <a:schemeClr val="tx1"/>
          </a:solidFill>
          <a:latin typeface="+mn-lt"/>
          <a:ea typeface="+mn-ea"/>
          <a:cs typeface="+mn-cs"/>
        </a:defRPr>
      </a:lvl9pPr>
    </p:bodyStyle>
    <p:otherStyle>
      <a:defPPr>
        <a:defRPr lang="en-US"/>
      </a:defPPr>
      <a:lvl1pPr marL="0" algn="l" defTabSz="914446" rtl="0" eaLnBrk="1" latinLnBrk="0" hangingPunct="1">
        <a:defRPr sz="1800" kern="1200">
          <a:solidFill>
            <a:schemeClr val="tx1"/>
          </a:solidFill>
          <a:latin typeface="+mn-lt"/>
          <a:ea typeface="+mn-ea"/>
          <a:cs typeface="+mn-cs"/>
        </a:defRPr>
      </a:lvl1pPr>
      <a:lvl2pPr marL="457223" algn="l" defTabSz="914446" rtl="0" eaLnBrk="1" latinLnBrk="0" hangingPunct="1">
        <a:defRPr sz="1800" kern="1200">
          <a:solidFill>
            <a:schemeClr val="tx1"/>
          </a:solidFill>
          <a:latin typeface="+mn-lt"/>
          <a:ea typeface="+mn-ea"/>
          <a:cs typeface="+mn-cs"/>
        </a:defRPr>
      </a:lvl2pPr>
      <a:lvl3pPr marL="914446" algn="l" defTabSz="914446" rtl="0" eaLnBrk="1" latinLnBrk="0" hangingPunct="1">
        <a:defRPr sz="1800" kern="1200">
          <a:solidFill>
            <a:schemeClr val="tx1"/>
          </a:solidFill>
          <a:latin typeface="+mn-lt"/>
          <a:ea typeface="+mn-ea"/>
          <a:cs typeface="+mn-cs"/>
        </a:defRPr>
      </a:lvl3pPr>
      <a:lvl4pPr marL="1371669" algn="l" defTabSz="914446" rtl="0" eaLnBrk="1" latinLnBrk="0" hangingPunct="1">
        <a:defRPr sz="1800" kern="1200">
          <a:solidFill>
            <a:schemeClr val="tx1"/>
          </a:solidFill>
          <a:latin typeface="+mn-lt"/>
          <a:ea typeface="+mn-ea"/>
          <a:cs typeface="+mn-cs"/>
        </a:defRPr>
      </a:lvl4pPr>
      <a:lvl5pPr marL="1828891" algn="l" defTabSz="914446" rtl="0" eaLnBrk="1" latinLnBrk="0" hangingPunct="1">
        <a:defRPr sz="1800" kern="1200">
          <a:solidFill>
            <a:schemeClr val="tx1"/>
          </a:solidFill>
          <a:latin typeface="+mn-lt"/>
          <a:ea typeface="+mn-ea"/>
          <a:cs typeface="+mn-cs"/>
        </a:defRPr>
      </a:lvl5pPr>
      <a:lvl6pPr marL="2286114" algn="l" defTabSz="914446" rtl="0" eaLnBrk="1" latinLnBrk="0" hangingPunct="1">
        <a:defRPr sz="1800" kern="1200">
          <a:solidFill>
            <a:schemeClr val="tx1"/>
          </a:solidFill>
          <a:latin typeface="+mn-lt"/>
          <a:ea typeface="+mn-ea"/>
          <a:cs typeface="+mn-cs"/>
        </a:defRPr>
      </a:lvl6pPr>
      <a:lvl7pPr marL="2743337" algn="l" defTabSz="914446" rtl="0" eaLnBrk="1" latinLnBrk="0" hangingPunct="1">
        <a:defRPr sz="1800" kern="1200">
          <a:solidFill>
            <a:schemeClr val="tx1"/>
          </a:solidFill>
          <a:latin typeface="+mn-lt"/>
          <a:ea typeface="+mn-ea"/>
          <a:cs typeface="+mn-cs"/>
        </a:defRPr>
      </a:lvl7pPr>
      <a:lvl8pPr marL="3200560" algn="l" defTabSz="914446" rtl="0" eaLnBrk="1" latinLnBrk="0" hangingPunct="1">
        <a:defRPr sz="1800" kern="1200">
          <a:solidFill>
            <a:schemeClr val="tx1"/>
          </a:solidFill>
          <a:latin typeface="+mn-lt"/>
          <a:ea typeface="+mn-ea"/>
          <a:cs typeface="+mn-cs"/>
        </a:defRPr>
      </a:lvl8pPr>
      <a:lvl9pPr marL="3657783" algn="l" defTabSz="914446"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34955" y="1600200"/>
            <a:ext cx="10515600" cy="4238371"/>
          </a:xfrm>
          <a:prstGeom prst="rect">
            <a:avLst/>
          </a:prstGeom>
        </p:spPr>
        <p:txBody>
          <a:bodyPr vert="horz" lIns="0" tIns="0" rIns="0" bIns="0" rtlCol="0">
            <a:normAutofit/>
          </a:bodyPr>
          <a:lstStyle/>
          <a:p>
            <a:pPr lvl="0"/>
            <a:r>
              <a:rPr lang="en-US" dirty="0"/>
              <a:t>Click to Edit Text</a:t>
            </a:r>
          </a:p>
          <a:p>
            <a:pPr lvl="1"/>
            <a:r>
              <a:rPr lang="en-US" dirty="0"/>
              <a:t>Second level</a:t>
            </a:r>
          </a:p>
          <a:p>
            <a:pPr lvl="2"/>
            <a:r>
              <a:rPr lang="en-US" dirty="0"/>
              <a:t>Third level</a:t>
            </a:r>
          </a:p>
        </p:txBody>
      </p:sp>
      <p:sp>
        <p:nvSpPr>
          <p:cNvPr id="2" name="Title Placeholder 1"/>
          <p:cNvSpPr>
            <a:spLocks noGrp="1"/>
          </p:cNvSpPr>
          <p:nvPr>
            <p:ph type="title"/>
          </p:nvPr>
        </p:nvSpPr>
        <p:spPr>
          <a:xfrm>
            <a:off x="834955" y="473536"/>
            <a:ext cx="10515600" cy="517064"/>
          </a:xfrm>
          <a:prstGeom prst="rect">
            <a:avLst/>
          </a:prstGeom>
        </p:spPr>
        <p:txBody>
          <a:bodyPr vert="horz" lIns="0" tIns="0" rIns="0" bIns="0" rtlCol="0" anchor="ctr">
            <a:normAutofit/>
          </a:bodyPr>
          <a:lstStyle/>
          <a:p>
            <a:r>
              <a:rPr lang="en-US" dirty="0"/>
              <a:t>Click to Add Slide Title</a:t>
            </a:r>
          </a:p>
        </p:txBody>
      </p:sp>
      <p:pic>
        <p:nvPicPr>
          <p:cNvPr id="7" name="Picture 6">
            <a:extLst>
              <a:ext uri="{FF2B5EF4-FFF2-40B4-BE49-F238E27FC236}">
                <a16:creationId xmlns:a16="http://schemas.microsoft.com/office/drawing/2014/main" id="{D5E043CB-2C0D-B33F-2513-57E1B9793F44}"/>
              </a:ext>
            </a:extLst>
          </p:cNvPr>
          <p:cNvPicPr>
            <a:picLocks noChangeAspect="1"/>
          </p:cNvPicPr>
          <p:nvPr/>
        </p:nvPicPr>
        <p:blipFill>
          <a:blip r:embed="rId11">
            <a:extLst>
              <a:ext uri="{28A0092B-C50C-407E-A947-70E740481C1C}">
                <a14:useLocalDpi xmlns:a14="http://schemas.microsoft.com/office/drawing/2010/main"/>
              </a:ext>
            </a:extLst>
          </a:blip>
          <a:stretch>
            <a:fillRect/>
          </a:stretch>
        </p:blipFill>
        <p:spPr>
          <a:xfrm>
            <a:off x="0" y="6096000"/>
            <a:ext cx="12192000" cy="762001"/>
          </a:xfrm>
          <a:prstGeom prst="rect">
            <a:avLst/>
          </a:prstGeom>
        </p:spPr>
      </p:pic>
      <p:sp>
        <p:nvSpPr>
          <p:cNvPr id="17" name="Footer">
            <a:extLst>
              <a:ext uri="{FF2B5EF4-FFF2-40B4-BE49-F238E27FC236}">
                <a16:creationId xmlns:a16="http://schemas.microsoft.com/office/drawing/2014/main" id="{101E54D4-5AE9-788D-A037-49146EAD678F}"/>
              </a:ext>
            </a:extLst>
          </p:cNvPr>
          <p:cNvSpPr txBox="1"/>
          <p:nvPr/>
        </p:nvSpPr>
        <p:spPr>
          <a:xfrm>
            <a:off x="834955" y="6539393"/>
            <a:ext cx="3352800" cy="194990"/>
          </a:xfrm>
          <a:prstGeom prst="rect">
            <a:avLst/>
          </a:prstGeom>
          <a:noFill/>
        </p:spPr>
        <p:txBody>
          <a:bodyPr wrap="square" lIns="0" anchor="b" anchorCtr="0">
            <a:spAutoFit/>
          </a:bodyPr>
          <a:lstStyle/>
          <a:p>
            <a:pPr marL="0" marR="0" lvl="0" indent="0" algn="l" defTabSz="365769" rtl="0" eaLnBrk="0" fontAlgn="auto" latinLnBrk="0" hangingPunct="0">
              <a:lnSpc>
                <a:spcPct val="100000"/>
              </a:lnSpc>
              <a:spcBef>
                <a:spcPts val="0"/>
              </a:spcBef>
              <a:spcAft>
                <a:spcPts val="0"/>
              </a:spcAft>
              <a:buClrTx/>
              <a:buSzTx/>
              <a:buFontTx/>
              <a:buNone/>
              <a:tabLst/>
              <a:defRPr/>
            </a:pPr>
            <a:r>
              <a:rPr kumimoji="0" lang="en-US" sz="667" b="0" i="0" u="none" strike="noStrike" kern="300" cap="none" spc="67" normalizeH="0" baseline="0" noProof="0" dirty="0">
                <a:ln>
                  <a:noFill/>
                </a:ln>
                <a:solidFill>
                  <a:schemeClr val="bg1"/>
                </a:solidFill>
                <a:effectLst/>
                <a:uLnTx/>
                <a:uFillTx/>
                <a:latin typeface="Anova Light" panose="020B0403020203020204" pitchFamily="34" charset="0"/>
                <a:ea typeface="Anova Bold" panose="020B0703020203020204" pitchFamily="34" charset="0"/>
                <a:cs typeface="Anova Light" panose="020B0403020203020204" pitchFamily="34" charset="0"/>
              </a:rPr>
              <a:t>Copyright © SAS Institute Inc. All rights reserved.</a:t>
            </a:r>
          </a:p>
        </p:txBody>
      </p:sp>
      <p:sp>
        <p:nvSpPr>
          <p:cNvPr id="5" name="TextBox 4">
            <a:extLst>
              <a:ext uri="{FF2B5EF4-FFF2-40B4-BE49-F238E27FC236}">
                <a16:creationId xmlns:a16="http://schemas.microsoft.com/office/drawing/2014/main" id="{D1A9C4E4-8F11-08F1-6969-318D550C2590}"/>
              </a:ext>
            </a:extLst>
          </p:cNvPr>
          <p:cNvSpPr txBox="1"/>
          <p:nvPr/>
        </p:nvSpPr>
        <p:spPr>
          <a:xfrm>
            <a:off x="4543188" y="6251361"/>
            <a:ext cx="5725995" cy="420564"/>
          </a:xfrm>
          <a:prstGeom prst="rect">
            <a:avLst/>
          </a:prstGeom>
          <a:noFill/>
        </p:spPr>
        <p:txBody>
          <a:bodyPr wrap="square" lIns="0" anchor="b" anchorCtr="0">
            <a:spAutoFit/>
          </a:bodyPr>
          <a:lstStyle/>
          <a:p>
            <a:pPr marL="0" marR="0" lvl="0" indent="0" algn="l" defTabSz="365769" rtl="0" eaLnBrk="0" fontAlgn="auto" latinLnBrk="0" hangingPunct="0">
              <a:lnSpc>
                <a:spcPct val="100000"/>
              </a:lnSpc>
              <a:spcBef>
                <a:spcPts val="0"/>
              </a:spcBef>
              <a:spcAft>
                <a:spcPts val="0"/>
              </a:spcAft>
              <a:buClrTx/>
              <a:buSzTx/>
              <a:buFontTx/>
              <a:buNone/>
              <a:tabLst/>
              <a:defRPr/>
            </a:pPr>
            <a:r>
              <a:rPr kumimoji="0" lang="en-US" sz="2133" b="1" i="0" u="none" strike="noStrike" kern="300" cap="none" spc="67" normalizeH="0" baseline="0" noProof="0" dirty="0">
                <a:ln>
                  <a:noFill/>
                </a:ln>
                <a:solidFill>
                  <a:schemeClr val="bg1"/>
                </a:solidFill>
                <a:effectLst/>
                <a:uLnTx/>
                <a:uFillTx/>
                <a:latin typeface="Anova Bold" panose="020B0503020203020204" pitchFamily="34" charset="0"/>
                <a:ea typeface="Anova Bold" panose="020B0703020203020204" pitchFamily="34" charset="0"/>
                <a:cs typeface="Anova Light" panose="020B0403020203020204" pitchFamily="34" charset="0"/>
              </a:rPr>
              <a:t>CONFIDENTIAL — DO NOT DISCLOSE</a:t>
            </a:r>
          </a:p>
        </p:txBody>
      </p:sp>
      <p:sp>
        <p:nvSpPr>
          <p:cNvPr id="12" name="Rectangle 11">
            <a:extLst>
              <a:ext uri="{FF2B5EF4-FFF2-40B4-BE49-F238E27FC236}">
                <a16:creationId xmlns:a16="http://schemas.microsoft.com/office/drawing/2014/main" id="{AD1BC094-BF34-6C6F-D41C-93D1F77A40CD}"/>
              </a:ext>
            </a:extLst>
          </p:cNvPr>
          <p:cNvSpPr/>
          <p:nvPr/>
        </p:nvSpPr>
        <p:spPr>
          <a:xfrm>
            <a:off x="10984752" y="6096000"/>
            <a:ext cx="1207248" cy="762001"/>
          </a:xfrm>
          <a:prstGeom prst="rect">
            <a:avLst/>
          </a:prstGeom>
          <a:solidFill>
            <a:schemeClr val="accent5">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400"/>
          </a:p>
        </p:txBody>
      </p:sp>
      <p:pic>
        <p:nvPicPr>
          <p:cNvPr id="13" name="Picture 6">
            <a:extLst>
              <a:ext uri="{FF2B5EF4-FFF2-40B4-BE49-F238E27FC236}">
                <a16:creationId xmlns:a16="http://schemas.microsoft.com/office/drawing/2014/main" id="{154FC8B7-2F93-F80C-A7BA-8EA1A6123A1B}"/>
              </a:ext>
            </a:extLst>
          </p:cNvPr>
          <p:cNvPicPr>
            <a:picLocks noChangeAspect="1"/>
          </p:cNvPicPr>
          <p:nvPr/>
        </p:nvPicPr>
        <p:blipFill>
          <a:blip r:embed="rId12" cstate="screen">
            <a:extLst>
              <a:ext uri="{28A0092B-C50C-407E-A947-70E740481C1C}">
                <a14:useLocalDpi xmlns:a14="http://schemas.microsoft.com/office/drawing/2010/main"/>
              </a:ext>
              <a:ext uri="{96DAC541-7B7A-43D3-8B79-37D633B846F1}">
                <asvg:svgBlip xmlns:asvg="http://schemas.microsoft.com/office/drawing/2016/SVG/main" r:embed="rId13"/>
              </a:ext>
            </a:extLst>
          </a:blip>
          <a:srcRect/>
          <a:stretch/>
        </p:blipFill>
        <p:spPr>
          <a:xfrm>
            <a:off x="11217439" y="6344362"/>
            <a:ext cx="741875" cy="307948"/>
          </a:xfrm>
          <a:prstGeom prst="rect">
            <a:avLst/>
          </a:prstGeom>
        </p:spPr>
      </p:pic>
    </p:spTree>
    <p:custDataLst>
      <p:tags r:id="rId10"/>
    </p:custDataLst>
    <p:extLst>
      <p:ext uri="{BB962C8B-B14F-4D97-AF65-F5344CB8AC3E}">
        <p14:creationId xmlns:p14="http://schemas.microsoft.com/office/powerpoint/2010/main" val="2426709658"/>
      </p:ext>
    </p:extLst>
  </p:cSld>
  <p:clrMap bg1="lt1" tx1="dk1" bg2="lt2" tx2="dk2" accent1="accent1" accent2="accent2" accent3="accent3" accent4="accent4" accent5="accent5" accent6="accent6" hlink="hlink" folHlink="folHlink"/>
  <p:sldLayoutIdLst>
    <p:sldLayoutId id="2147483846" r:id="rId1"/>
    <p:sldLayoutId id="2147483847" r:id="rId2"/>
    <p:sldLayoutId id="2147483848" r:id="rId3"/>
    <p:sldLayoutId id="2147483849" r:id="rId4"/>
    <p:sldLayoutId id="2147483850" r:id="rId5"/>
    <p:sldLayoutId id="2147483851" r:id="rId6"/>
    <p:sldLayoutId id="2147483852" r:id="rId7"/>
    <p:sldLayoutId id="2147483853" r:id="rId8"/>
  </p:sldLayoutIdLst>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a14="http://schemas.microsoft.com/office/drawing/2010/main" xmlns:asvg="http://schemas.microsoft.com/office/drawing/2016/SVG/main">
      <p:transition spd="med">
        <p:fade/>
      </p:transition>
    </mc:Fallback>
  </mc:AlternateContent>
  <p:txStyles>
    <p:titleStyle>
      <a:lvl1pPr algn="l" defTabSz="914446" rtl="0" eaLnBrk="1" latinLnBrk="0" hangingPunct="1">
        <a:lnSpc>
          <a:spcPct val="90000"/>
        </a:lnSpc>
        <a:spcBef>
          <a:spcPct val="0"/>
        </a:spcBef>
        <a:buNone/>
        <a:defRPr sz="3734" b="1" i="0" kern="1200">
          <a:solidFill>
            <a:schemeClr val="accent5"/>
          </a:solidFill>
          <a:latin typeface="Anova Bold" panose="020B0503020203020204" pitchFamily="34" charset="0"/>
          <a:ea typeface="+mj-ea"/>
          <a:cs typeface="+mj-cs"/>
        </a:defRPr>
      </a:lvl1pPr>
    </p:titleStyle>
    <p:bodyStyle>
      <a:lvl1pPr marL="243852" indent="-243852" algn="l" defTabSz="914446" rtl="0" eaLnBrk="1" latinLnBrk="0" hangingPunct="1">
        <a:lnSpc>
          <a:spcPct val="85000"/>
        </a:lnSpc>
        <a:spcBef>
          <a:spcPts val="1067"/>
        </a:spcBef>
        <a:buClr>
          <a:schemeClr val="accent5"/>
        </a:buClr>
        <a:buFont typeface="Anova Light" panose="020B0403020203020204" pitchFamily="34" charset="0"/>
        <a:buChar char="•"/>
        <a:defRPr sz="2400" b="0" i="0" kern="1200">
          <a:solidFill>
            <a:schemeClr val="tx1"/>
          </a:solidFill>
          <a:latin typeface="+mn-lt"/>
          <a:ea typeface="+mn-ea"/>
          <a:cs typeface="+mn-cs"/>
        </a:defRPr>
      </a:lvl1pPr>
      <a:lvl2pPr marL="487704" indent="-243852" algn="l" defTabSz="914446" rtl="0" eaLnBrk="1" latinLnBrk="0" hangingPunct="1">
        <a:lnSpc>
          <a:spcPct val="85000"/>
        </a:lnSpc>
        <a:spcBef>
          <a:spcPts val="1067"/>
        </a:spcBef>
        <a:buClr>
          <a:schemeClr val="accent5"/>
        </a:buClr>
        <a:buFont typeface="Anova Light" panose="020B0403020203020204" pitchFamily="34" charset="0"/>
        <a:buChar char="–"/>
        <a:defRPr sz="1867" b="0" i="0" kern="1200">
          <a:solidFill>
            <a:schemeClr val="tx1"/>
          </a:solidFill>
          <a:latin typeface="+mn-lt"/>
          <a:ea typeface="+mn-ea"/>
          <a:cs typeface="+mn-cs"/>
        </a:defRPr>
      </a:lvl2pPr>
      <a:lvl3pPr marL="731557" indent="-243852" algn="l" defTabSz="914446" rtl="0" eaLnBrk="1" latinLnBrk="0" hangingPunct="1">
        <a:lnSpc>
          <a:spcPct val="85000"/>
        </a:lnSpc>
        <a:spcBef>
          <a:spcPts val="1067"/>
        </a:spcBef>
        <a:buClr>
          <a:schemeClr val="accent5"/>
        </a:buClr>
        <a:buFont typeface="Anova Light" panose="020B0403020203020204" pitchFamily="34" charset="0"/>
        <a:buChar char="•"/>
        <a:defRPr sz="1600" b="0" i="0" kern="1200">
          <a:solidFill>
            <a:schemeClr val="tx1"/>
          </a:solidFill>
          <a:latin typeface="+mn-lt"/>
          <a:ea typeface="+mn-ea"/>
          <a:cs typeface="+mn-cs"/>
        </a:defRPr>
      </a:lvl3pPr>
      <a:lvl4pPr marL="1600280" indent="-228611" algn="l" defTabSz="914446" rtl="0" eaLnBrk="1" latinLnBrk="0" hangingPunct="1">
        <a:lnSpc>
          <a:spcPct val="90000"/>
        </a:lnSpc>
        <a:spcBef>
          <a:spcPts val="500"/>
        </a:spcBef>
        <a:buFont typeface="Anova Light" panose="020B0403020203020204" pitchFamily="34" charset="0"/>
        <a:buChar char="•"/>
        <a:defRPr sz="1800" kern="1200">
          <a:solidFill>
            <a:schemeClr val="bg2"/>
          </a:solidFill>
          <a:latin typeface="+mj-lt"/>
          <a:ea typeface="+mn-ea"/>
          <a:cs typeface="+mn-cs"/>
        </a:defRPr>
      </a:lvl4pPr>
      <a:lvl5pPr marL="2057503" indent="-228611" algn="l" defTabSz="914446" rtl="0" eaLnBrk="1" latinLnBrk="0" hangingPunct="1">
        <a:lnSpc>
          <a:spcPct val="90000"/>
        </a:lnSpc>
        <a:spcBef>
          <a:spcPts val="500"/>
        </a:spcBef>
        <a:buFont typeface="Anova Light" panose="020B0403020203020204" pitchFamily="34" charset="0"/>
        <a:buChar char="•"/>
        <a:defRPr sz="1800" kern="1200">
          <a:solidFill>
            <a:schemeClr val="bg2"/>
          </a:solidFill>
          <a:latin typeface="+mj-lt"/>
          <a:ea typeface="+mn-ea"/>
          <a:cs typeface="+mn-cs"/>
        </a:defRPr>
      </a:lvl5pPr>
      <a:lvl6pPr marL="2514726" indent="-228611" algn="l" defTabSz="914446" rtl="0" eaLnBrk="1" latinLnBrk="0" hangingPunct="1">
        <a:lnSpc>
          <a:spcPct val="90000"/>
        </a:lnSpc>
        <a:spcBef>
          <a:spcPts val="500"/>
        </a:spcBef>
        <a:buFont typeface="Anova Light" panose="020B0403020203020204" pitchFamily="34" charset="0"/>
        <a:buChar char="•"/>
        <a:defRPr sz="1800" kern="1200">
          <a:solidFill>
            <a:schemeClr val="tx1"/>
          </a:solidFill>
          <a:latin typeface="+mn-lt"/>
          <a:ea typeface="+mn-ea"/>
          <a:cs typeface="+mn-cs"/>
        </a:defRPr>
      </a:lvl6pPr>
      <a:lvl7pPr marL="2971949" indent="-228611" algn="l" defTabSz="914446" rtl="0" eaLnBrk="1" latinLnBrk="0" hangingPunct="1">
        <a:lnSpc>
          <a:spcPct val="90000"/>
        </a:lnSpc>
        <a:spcBef>
          <a:spcPts val="500"/>
        </a:spcBef>
        <a:buFont typeface="Anova Light" panose="020B0403020203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nova Light" panose="020B0403020203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nova Light" panose="020B0403020203020204" pitchFamily="34" charset="0"/>
        <a:buChar char="•"/>
        <a:defRPr sz="1800" kern="1200">
          <a:solidFill>
            <a:schemeClr val="tx1"/>
          </a:solidFill>
          <a:latin typeface="+mn-lt"/>
          <a:ea typeface="+mn-ea"/>
          <a:cs typeface="+mn-cs"/>
        </a:defRPr>
      </a:lvl9pPr>
    </p:bodyStyle>
    <p:otherStyle>
      <a:defPPr>
        <a:defRPr lang="en-US"/>
      </a:defPPr>
      <a:lvl1pPr marL="0" algn="l" defTabSz="914446" rtl="0" eaLnBrk="1" latinLnBrk="0" hangingPunct="1">
        <a:defRPr sz="1800" kern="1200">
          <a:solidFill>
            <a:schemeClr val="tx1"/>
          </a:solidFill>
          <a:latin typeface="+mn-lt"/>
          <a:ea typeface="+mn-ea"/>
          <a:cs typeface="+mn-cs"/>
        </a:defRPr>
      </a:lvl1pPr>
      <a:lvl2pPr marL="457223" algn="l" defTabSz="914446" rtl="0" eaLnBrk="1" latinLnBrk="0" hangingPunct="1">
        <a:defRPr sz="1800" kern="1200">
          <a:solidFill>
            <a:schemeClr val="tx1"/>
          </a:solidFill>
          <a:latin typeface="+mn-lt"/>
          <a:ea typeface="+mn-ea"/>
          <a:cs typeface="+mn-cs"/>
        </a:defRPr>
      </a:lvl2pPr>
      <a:lvl3pPr marL="914446" algn="l" defTabSz="914446" rtl="0" eaLnBrk="1" latinLnBrk="0" hangingPunct="1">
        <a:defRPr sz="1800" kern="1200">
          <a:solidFill>
            <a:schemeClr val="tx1"/>
          </a:solidFill>
          <a:latin typeface="+mn-lt"/>
          <a:ea typeface="+mn-ea"/>
          <a:cs typeface="+mn-cs"/>
        </a:defRPr>
      </a:lvl3pPr>
      <a:lvl4pPr marL="1371669" algn="l" defTabSz="914446" rtl="0" eaLnBrk="1" latinLnBrk="0" hangingPunct="1">
        <a:defRPr sz="1800" kern="1200">
          <a:solidFill>
            <a:schemeClr val="tx1"/>
          </a:solidFill>
          <a:latin typeface="+mn-lt"/>
          <a:ea typeface="+mn-ea"/>
          <a:cs typeface="+mn-cs"/>
        </a:defRPr>
      </a:lvl4pPr>
      <a:lvl5pPr marL="1828891" algn="l" defTabSz="914446" rtl="0" eaLnBrk="1" latinLnBrk="0" hangingPunct="1">
        <a:defRPr sz="1800" kern="1200">
          <a:solidFill>
            <a:schemeClr val="tx1"/>
          </a:solidFill>
          <a:latin typeface="+mn-lt"/>
          <a:ea typeface="+mn-ea"/>
          <a:cs typeface="+mn-cs"/>
        </a:defRPr>
      </a:lvl5pPr>
      <a:lvl6pPr marL="2286114" algn="l" defTabSz="914446" rtl="0" eaLnBrk="1" latinLnBrk="0" hangingPunct="1">
        <a:defRPr sz="1800" kern="1200">
          <a:solidFill>
            <a:schemeClr val="tx1"/>
          </a:solidFill>
          <a:latin typeface="+mn-lt"/>
          <a:ea typeface="+mn-ea"/>
          <a:cs typeface="+mn-cs"/>
        </a:defRPr>
      </a:lvl6pPr>
      <a:lvl7pPr marL="2743337" algn="l" defTabSz="914446" rtl="0" eaLnBrk="1" latinLnBrk="0" hangingPunct="1">
        <a:defRPr sz="1800" kern="1200">
          <a:solidFill>
            <a:schemeClr val="tx1"/>
          </a:solidFill>
          <a:latin typeface="+mn-lt"/>
          <a:ea typeface="+mn-ea"/>
          <a:cs typeface="+mn-cs"/>
        </a:defRPr>
      </a:lvl7pPr>
      <a:lvl8pPr marL="3200560" algn="l" defTabSz="914446" rtl="0" eaLnBrk="1" latinLnBrk="0" hangingPunct="1">
        <a:defRPr sz="1800" kern="1200">
          <a:solidFill>
            <a:schemeClr val="tx1"/>
          </a:solidFill>
          <a:latin typeface="+mn-lt"/>
          <a:ea typeface="+mn-ea"/>
          <a:cs typeface="+mn-cs"/>
        </a:defRPr>
      </a:lvl8pPr>
      <a:lvl9pPr marL="3657783" algn="l" defTabSz="914446"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34955" y="1600200"/>
            <a:ext cx="10515600" cy="4576764"/>
          </a:xfrm>
          <a:prstGeom prst="rect">
            <a:avLst/>
          </a:prstGeom>
        </p:spPr>
        <p:txBody>
          <a:bodyPr vert="horz" lIns="0" tIns="0" rIns="0" bIns="0" rtlCol="0">
            <a:normAutofit/>
          </a:bodyPr>
          <a:lstStyle/>
          <a:p>
            <a:pPr lvl="0"/>
            <a:r>
              <a:rPr lang="en-US" dirty="0"/>
              <a:t>Click to Edit Text</a:t>
            </a:r>
          </a:p>
          <a:p>
            <a:pPr lvl="1"/>
            <a:r>
              <a:rPr lang="en-US" dirty="0"/>
              <a:t>Second level</a:t>
            </a:r>
          </a:p>
          <a:p>
            <a:pPr lvl="2"/>
            <a:r>
              <a:rPr lang="en-US" dirty="0"/>
              <a:t>Third level</a:t>
            </a:r>
          </a:p>
        </p:txBody>
      </p:sp>
      <p:sp>
        <p:nvSpPr>
          <p:cNvPr id="2" name="Title Placeholder 1"/>
          <p:cNvSpPr>
            <a:spLocks noGrp="1"/>
          </p:cNvSpPr>
          <p:nvPr>
            <p:ph type="title"/>
          </p:nvPr>
        </p:nvSpPr>
        <p:spPr>
          <a:xfrm>
            <a:off x="834955" y="473536"/>
            <a:ext cx="10515600" cy="517064"/>
          </a:xfrm>
          <a:prstGeom prst="rect">
            <a:avLst/>
          </a:prstGeom>
        </p:spPr>
        <p:txBody>
          <a:bodyPr vert="horz" lIns="0" tIns="0" rIns="0" bIns="0" rtlCol="0" anchor="ctr">
            <a:normAutofit/>
          </a:bodyPr>
          <a:lstStyle/>
          <a:p>
            <a:r>
              <a:rPr lang="en-US" dirty="0"/>
              <a:t>Click to Add Slide Title</a:t>
            </a:r>
          </a:p>
        </p:txBody>
      </p:sp>
      <p:sp>
        <p:nvSpPr>
          <p:cNvPr id="6" name="Footer">
            <a:extLst>
              <a:ext uri="{FF2B5EF4-FFF2-40B4-BE49-F238E27FC236}">
                <a16:creationId xmlns:a16="http://schemas.microsoft.com/office/drawing/2014/main" id="{6D9D6F26-29E5-D918-7C7A-FA079AE21FE3}"/>
              </a:ext>
            </a:extLst>
          </p:cNvPr>
          <p:cNvSpPr txBox="1"/>
          <p:nvPr/>
        </p:nvSpPr>
        <p:spPr>
          <a:xfrm>
            <a:off x="834955" y="6539393"/>
            <a:ext cx="3352800" cy="194990"/>
          </a:xfrm>
          <a:prstGeom prst="rect">
            <a:avLst/>
          </a:prstGeom>
          <a:noFill/>
        </p:spPr>
        <p:txBody>
          <a:bodyPr wrap="square" lIns="0" anchor="b" anchorCtr="0">
            <a:spAutoFit/>
          </a:bodyPr>
          <a:lstStyle/>
          <a:p>
            <a:pPr marL="0" marR="0" lvl="0" indent="0" algn="l" defTabSz="365769" rtl="0" eaLnBrk="0" fontAlgn="auto" latinLnBrk="0" hangingPunct="0">
              <a:lnSpc>
                <a:spcPct val="100000"/>
              </a:lnSpc>
              <a:spcBef>
                <a:spcPts val="0"/>
              </a:spcBef>
              <a:spcAft>
                <a:spcPts val="0"/>
              </a:spcAft>
              <a:buClrTx/>
              <a:buSzTx/>
              <a:buFontTx/>
              <a:buNone/>
              <a:tabLst/>
              <a:defRPr/>
            </a:pPr>
            <a:r>
              <a:rPr kumimoji="0" lang="en-US" sz="667" b="0" i="0" u="none" strike="noStrike" kern="300" cap="none" spc="67" normalizeH="0" baseline="0" noProof="0" dirty="0">
                <a:ln>
                  <a:noFill/>
                </a:ln>
                <a:solidFill>
                  <a:schemeClr val="accent5"/>
                </a:solidFill>
                <a:effectLst/>
                <a:uLnTx/>
                <a:uFillTx/>
                <a:latin typeface="Anova Light" panose="020B0403020203020204" pitchFamily="34" charset="0"/>
                <a:ea typeface="Anova Bold" panose="020B0703020203020204" pitchFamily="34" charset="0"/>
                <a:cs typeface="Anova Light" panose="020B0403020203020204" pitchFamily="34" charset="0"/>
              </a:rPr>
              <a:t>Copyright © SAS Institute Inc. All rights reserved.</a:t>
            </a:r>
          </a:p>
        </p:txBody>
      </p:sp>
      <p:pic>
        <p:nvPicPr>
          <p:cNvPr id="4" name="Picture 6">
            <a:extLst>
              <a:ext uri="{FF2B5EF4-FFF2-40B4-BE49-F238E27FC236}">
                <a16:creationId xmlns:a16="http://schemas.microsoft.com/office/drawing/2014/main" id="{A0CF31DE-9704-43AB-B5CE-9BCD7E38DC63}"/>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rcRect/>
          <a:stretch/>
        </p:blipFill>
        <p:spPr>
          <a:xfrm>
            <a:off x="11217439" y="6344362"/>
            <a:ext cx="741875" cy="307948"/>
          </a:xfrm>
          <a:prstGeom prst="rect">
            <a:avLst/>
          </a:prstGeom>
        </p:spPr>
      </p:pic>
    </p:spTree>
    <p:custDataLst>
      <p:tags r:id="rId18"/>
    </p:custDataLst>
    <p:extLst>
      <p:ext uri="{BB962C8B-B14F-4D97-AF65-F5344CB8AC3E}">
        <p14:creationId xmlns:p14="http://schemas.microsoft.com/office/powerpoint/2010/main" val="2797992764"/>
      </p:ext>
    </p:extLst>
  </p:cSld>
  <p:clrMap bg1="lt1" tx1="dk1" bg2="lt2" tx2="dk2" accent1="accent1" accent2="accent2" accent3="accent3" accent4="accent4" accent5="accent5" accent6="accent6" hlink="hlink" folHlink="folHlink"/>
  <p:sldLayoutIdLst>
    <p:sldLayoutId id="2147483855" r:id="rId1"/>
    <p:sldLayoutId id="2147483856" r:id="rId2"/>
    <p:sldLayoutId id="2147483857" r:id="rId3"/>
    <p:sldLayoutId id="2147483858" r:id="rId4"/>
    <p:sldLayoutId id="2147483859" r:id="rId5"/>
    <p:sldLayoutId id="2147483860" r:id="rId6"/>
    <p:sldLayoutId id="2147483861" r:id="rId7"/>
    <p:sldLayoutId id="2147483862" r:id="rId8"/>
    <p:sldLayoutId id="2147483863" r:id="rId9"/>
    <p:sldLayoutId id="2147483864" r:id="rId10"/>
    <p:sldLayoutId id="2147483865" r:id="rId11"/>
    <p:sldLayoutId id="2147483866" r:id="rId12"/>
    <p:sldLayoutId id="2147483867" r:id="rId13"/>
    <p:sldLayoutId id="2147483868" r:id="rId14"/>
    <p:sldLayoutId id="2147483869" r:id="rId15"/>
    <p:sldLayoutId id="2147483870" r:id="rId16"/>
  </p:sldLayoutIdLst>
  <mc:AlternateContent xmlns:mc="http://schemas.openxmlformats.org/markup-compatibility/2006" xmlns:p14="http://schemas.microsoft.com/office/powerpoint/2010/main">
    <mc:Choice Requires="p14">
      <p:transition spd="med" p14:dur="700">
        <p:fade/>
      </p:transition>
    </mc:Choice>
    <mc:Fallback xmlns:asvg="http://schemas.microsoft.com/office/drawing/2016/SVG/main" xmlns:a14="http://schemas.microsoft.com/office/drawing/2010/main" xmlns:a16="http://schemas.microsoft.com/office/drawing/2014/main" xmlns="">
      <p:transition spd="med">
        <p:fade/>
      </p:transition>
    </mc:Fallback>
  </mc:AlternateContent>
  <p:txStyles>
    <p:titleStyle>
      <a:lvl1pPr algn="l" defTabSz="914446" rtl="0" eaLnBrk="1" latinLnBrk="0" hangingPunct="1">
        <a:lnSpc>
          <a:spcPct val="90000"/>
        </a:lnSpc>
        <a:spcBef>
          <a:spcPct val="0"/>
        </a:spcBef>
        <a:buNone/>
        <a:defRPr sz="3734" b="1" i="0" kern="1200">
          <a:solidFill>
            <a:schemeClr val="accent5"/>
          </a:solidFill>
          <a:latin typeface="+mj-lt"/>
          <a:ea typeface="+mj-ea"/>
          <a:cs typeface="+mj-cs"/>
        </a:defRPr>
      </a:lvl1pPr>
    </p:titleStyle>
    <p:bodyStyle>
      <a:lvl1pPr marL="243852" indent="-243852" algn="l" defTabSz="914446" rtl="0" eaLnBrk="1" latinLnBrk="0" hangingPunct="1">
        <a:lnSpc>
          <a:spcPct val="85000"/>
        </a:lnSpc>
        <a:spcBef>
          <a:spcPts val="1067"/>
        </a:spcBef>
        <a:buClr>
          <a:schemeClr val="accent5"/>
        </a:buClr>
        <a:buFont typeface="Anova Light" panose="020B0403020203020204" pitchFamily="34" charset="0"/>
        <a:buChar char="•"/>
        <a:defRPr sz="2400" b="0" i="0" kern="1200">
          <a:solidFill>
            <a:schemeClr val="tx1"/>
          </a:solidFill>
          <a:latin typeface="+mn-lt"/>
          <a:ea typeface="+mn-ea"/>
          <a:cs typeface="+mn-cs"/>
        </a:defRPr>
      </a:lvl1pPr>
      <a:lvl2pPr marL="487704" indent="-243852" algn="l" defTabSz="914446" rtl="0" eaLnBrk="1" latinLnBrk="0" hangingPunct="1">
        <a:lnSpc>
          <a:spcPct val="85000"/>
        </a:lnSpc>
        <a:spcBef>
          <a:spcPts val="1067"/>
        </a:spcBef>
        <a:buClr>
          <a:schemeClr val="accent5"/>
        </a:buClr>
        <a:buFont typeface="Anova Light" panose="020B0403020203020204" pitchFamily="34" charset="0"/>
        <a:buChar char="–"/>
        <a:defRPr sz="1867" b="0" i="0" kern="1200">
          <a:solidFill>
            <a:schemeClr val="tx1"/>
          </a:solidFill>
          <a:latin typeface="+mn-lt"/>
          <a:ea typeface="+mn-ea"/>
          <a:cs typeface="+mn-cs"/>
        </a:defRPr>
      </a:lvl2pPr>
      <a:lvl3pPr marL="731557" indent="-243852" algn="l" defTabSz="914446" rtl="0" eaLnBrk="1" latinLnBrk="0" hangingPunct="1">
        <a:lnSpc>
          <a:spcPct val="85000"/>
        </a:lnSpc>
        <a:spcBef>
          <a:spcPts val="1067"/>
        </a:spcBef>
        <a:buClr>
          <a:schemeClr val="accent5"/>
        </a:buClr>
        <a:buFont typeface="Anova Light" panose="020B0403020203020204" pitchFamily="34" charset="0"/>
        <a:buChar char="•"/>
        <a:defRPr sz="1600" b="0" i="0" kern="1200">
          <a:solidFill>
            <a:schemeClr val="tx1"/>
          </a:solidFill>
          <a:latin typeface="+mn-lt"/>
          <a:ea typeface="+mn-ea"/>
          <a:cs typeface="+mn-cs"/>
        </a:defRPr>
      </a:lvl3pPr>
      <a:lvl4pPr marL="1600280" indent="-228611" algn="l" defTabSz="914446" rtl="0" eaLnBrk="1" latinLnBrk="0" hangingPunct="1">
        <a:lnSpc>
          <a:spcPct val="90000"/>
        </a:lnSpc>
        <a:spcBef>
          <a:spcPts val="500"/>
        </a:spcBef>
        <a:buFont typeface="Anova Light" panose="020B0403020203020204" pitchFamily="34" charset="0"/>
        <a:buChar char="•"/>
        <a:defRPr sz="1800" kern="1200">
          <a:solidFill>
            <a:schemeClr val="bg2"/>
          </a:solidFill>
          <a:latin typeface="+mj-lt"/>
          <a:ea typeface="+mn-ea"/>
          <a:cs typeface="+mn-cs"/>
        </a:defRPr>
      </a:lvl4pPr>
      <a:lvl5pPr marL="2057503" indent="-228611" algn="l" defTabSz="914446" rtl="0" eaLnBrk="1" latinLnBrk="0" hangingPunct="1">
        <a:lnSpc>
          <a:spcPct val="90000"/>
        </a:lnSpc>
        <a:spcBef>
          <a:spcPts val="500"/>
        </a:spcBef>
        <a:buFont typeface="Anova Light" panose="020B0403020203020204" pitchFamily="34" charset="0"/>
        <a:buChar char="•"/>
        <a:defRPr sz="1800" kern="1200">
          <a:solidFill>
            <a:schemeClr val="bg2"/>
          </a:solidFill>
          <a:latin typeface="+mj-lt"/>
          <a:ea typeface="+mn-ea"/>
          <a:cs typeface="+mn-cs"/>
        </a:defRPr>
      </a:lvl5pPr>
      <a:lvl6pPr marL="2514726" indent="-228611" algn="l" defTabSz="914446" rtl="0" eaLnBrk="1" latinLnBrk="0" hangingPunct="1">
        <a:lnSpc>
          <a:spcPct val="90000"/>
        </a:lnSpc>
        <a:spcBef>
          <a:spcPts val="500"/>
        </a:spcBef>
        <a:buFont typeface="Anova Light" panose="020B0403020203020204" pitchFamily="34" charset="0"/>
        <a:buChar char="•"/>
        <a:defRPr sz="1800" kern="1200">
          <a:solidFill>
            <a:schemeClr val="tx1"/>
          </a:solidFill>
          <a:latin typeface="+mn-lt"/>
          <a:ea typeface="+mn-ea"/>
          <a:cs typeface="+mn-cs"/>
        </a:defRPr>
      </a:lvl6pPr>
      <a:lvl7pPr marL="2971949" indent="-228611" algn="l" defTabSz="914446" rtl="0" eaLnBrk="1" latinLnBrk="0" hangingPunct="1">
        <a:lnSpc>
          <a:spcPct val="90000"/>
        </a:lnSpc>
        <a:spcBef>
          <a:spcPts val="500"/>
        </a:spcBef>
        <a:buFont typeface="Anova Light" panose="020B0403020203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nova Light" panose="020B0403020203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nova Light" panose="020B0403020203020204" pitchFamily="34" charset="0"/>
        <a:buChar char="•"/>
        <a:defRPr sz="1800" kern="1200">
          <a:solidFill>
            <a:schemeClr val="tx1"/>
          </a:solidFill>
          <a:latin typeface="+mn-lt"/>
          <a:ea typeface="+mn-ea"/>
          <a:cs typeface="+mn-cs"/>
        </a:defRPr>
      </a:lvl9pPr>
    </p:bodyStyle>
    <p:otherStyle>
      <a:defPPr>
        <a:defRPr lang="en-US"/>
      </a:defPPr>
      <a:lvl1pPr marL="0" algn="l" defTabSz="914446" rtl="0" eaLnBrk="1" latinLnBrk="0" hangingPunct="1">
        <a:defRPr sz="1800" kern="1200">
          <a:solidFill>
            <a:schemeClr val="tx1"/>
          </a:solidFill>
          <a:latin typeface="+mn-lt"/>
          <a:ea typeface="+mn-ea"/>
          <a:cs typeface="+mn-cs"/>
        </a:defRPr>
      </a:lvl1pPr>
      <a:lvl2pPr marL="457223" algn="l" defTabSz="914446" rtl="0" eaLnBrk="1" latinLnBrk="0" hangingPunct="1">
        <a:defRPr sz="1800" kern="1200">
          <a:solidFill>
            <a:schemeClr val="tx1"/>
          </a:solidFill>
          <a:latin typeface="+mn-lt"/>
          <a:ea typeface="+mn-ea"/>
          <a:cs typeface="+mn-cs"/>
        </a:defRPr>
      </a:lvl2pPr>
      <a:lvl3pPr marL="914446" algn="l" defTabSz="914446" rtl="0" eaLnBrk="1" latinLnBrk="0" hangingPunct="1">
        <a:defRPr sz="1800" kern="1200">
          <a:solidFill>
            <a:schemeClr val="tx1"/>
          </a:solidFill>
          <a:latin typeface="+mn-lt"/>
          <a:ea typeface="+mn-ea"/>
          <a:cs typeface="+mn-cs"/>
        </a:defRPr>
      </a:lvl3pPr>
      <a:lvl4pPr marL="1371669" algn="l" defTabSz="914446" rtl="0" eaLnBrk="1" latinLnBrk="0" hangingPunct="1">
        <a:defRPr sz="1800" kern="1200">
          <a:solidFill>
            <a:schemeClr val="tx1"/>
          </a:solidFill>
          <a:latin typeface="+mn-lt"/>
          <a:ea typeface="+mn-ea"/>
          <a:cs typeface="+mn-cs"/>
        </a:defRPr>
      </a:lvl4pPr>
      <a:lvl5pPr marL="1828891" algn="l" defTabSz="914446" rtl="0" eaLnBrk="1" latinLnBrk="0" hangingPunct="1">
        <a:defRPr sz="1800" kern="1200">
          <a:solidFill>
            <a:schemeClr val="tx1"/>
          </a:solidFill>
          <a:latin typeface="+mn-lt"/>
          <a:ea typeface="+mn-ea"/>
          <a:cs typeface="+mn-cs"/>
        </a:defRPr>
      </a:lvl5pPr>
      <a:lvl6pPr marL="2286114" algn="l" defTabSz="914446" rtl="0" eaLnBrk="1" latinLnBrk="0" hangingPunct="1">
        <a:defRPr sz="1800" kern="1200">
          <a:solidFill>
            <a:schemeClr val="tx1"/>
          </a:solidFill>
          <a:latin typeface="+mn-lt"/>
          <a:ea typeface="+mn-ea"/>
          <a:cs typeface="+mn-cs"/>
        </a:defRPr>
      </a:lvl6pPr>
      <a:lvl7pPr marL="2743337" algn="l" defTabSz="914446" rtl="0" eaLnBrk="1" latinLnBrk="0" hangingPunct="1">
        <a:defRPr sz="1800" kern="1200">
          <a:solidFill>
            <a:schemeClr val="tx1"/>
          </a:solidFill>
          <a:latin typeface="+mn-lt"/>
          <a:ea typeface="+mn-ea"/>
          <a:cs typeface="+mn-cs"/>
        </a:defRPr>
      </a:lvl7pPr>
      <a:lvl8pPr marL="3200560" algn="l" defTabSz="914446" rtl="0" eaLnBrk="1" latinLnBrk="0" hangingPunct="1">
        <a:defRPr sz="1800" kern="1200">
          <a:solidFill>
            <a:schemeClr val="tx1"/>
          </a:solidFill>
          <a:latin typeface="+mn-lt"/>
          <a:ea typeface="+mn-ea"/>
          <a:cs typeface="+mn-cs"/>
        </a:defRPr>
      </a:lvl8pPr>
      <a:lvl9pPr marL="3657783" algn="l" defTabSz="914446"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80.xml"/></Relationships>
</file>

<file path=ppt/slides/_rels/slide10.xml.rels><?xml version="1.0" encoding="UTF-8" standalone="yes"?>
<Relationships xmlns="http://schemas.openxmlformats.org/package/2006/relationships"><Relationship Id="rId8" Type="http://schemas.openxmlformats.org/officeDocument/2006/relationships/image" Target="../media/image29.svg"/><Relationship Id="rId13" Type="http://schemas.openxmlformats.org/officeDocument/2006/relationships/diagramColors" Target="../diagrams/colors10.xml"/><Relationship Id="rId18" Type="http://schemas.openxmlformats.org/officeDocument/2006/relationships/image" Target="../media/image50.png"/><Relationship Id="rId26" Type="http://schemas.openxmlformats.org/officeDocument/2006/relationships/image" Target="../media/image53.svg"/><Relationship Id="rId3" Type="http://schemas.openxmlformats.org/officeDocument/2006/relationships/image" Target="../media/image24.png"/><Relationship Id="rId21" Type="http://schemas.openxmlformats.org/officeDocument/2006/relationships/diagramLayout" Target="../diagrams/layout11.xml"/><Relationship Id="rId7" Type="http://schemas.openxmlformats.org/officeDocument/2006/relationships/image" Target="../media/image28.png"/><Relationship Id="rId12" Type="http://schemas.openxmlformats.org/officeDocument/2006/relationships/diagramQuickStyle" Target="../diagrams/quickStyle10.xml"/><Relationship Id="rId17" Type="http://schemas.openxmlformats.org/officeDocument/2006/relationships/image" Target="../media/image49.svg"/><Relationship Id="rId25" Type="http://schemas.openxmlformats.org/officeDocument/2006/relationships/image" Target="../media/image52.png"/><Relationship Id="rId2" Type="http://schemas.openxmlformats.org/officeDocument/2006/relationships/notesSlide" Target="../notesSlides/notesSlide9.xml"/><Relationship Id="rId16" Type="http://schemas.openxmlformats.org/officeDocument/2006/relationships/image" Target="../media/image48.svg"/><Relationship Id="rId20" Type="http://schemas.openxmlformats.org/officeDocument/2006/relationships/diagramData" Target="../diagrams/data11.xml"/><Relationship Id="rId1" Type="http://schemas.openxmlformats.org/officeDocument/2006/relationships/slideLayout" Target="../slideLayouts/slideLayout83.xml"/><Relationship Id="rId6" Type="http://schemas.openxmlformats.org/officeDocument/2006/relationships/image" Target="../media/image27.svg"/><Relationship Id="rId11" Type="http://schemas.openxmlformats.org/officeDocument/2006/relationships/diagramLayout" Target="../diagrams/layout10.xml"/><Relationship Id="rId24" Type="http://schemas.microsoft.com/office/2007/relationships/diagramDrawing" Target="../diagrams/drawing11.xml"/><Relationship Id="rId5" Type="http://schemas.openxmlformats.org/officeDocument/2006/relationships/image" Target="../media/image26.png"/><Relationship Id="rId15" Type="http://schemas.openxmlformats.org/officeDocument/2006/relationships/image" Target="../media/image47.png"/><Relationship Id="rId23" Type="http://schemas.openxmlformats.org/officeDocument/2006/relationships/diagramColors" Target="../diagrams/colors11.xml"/><Relationship Id="rId28" Type="http://schemas.openxmlformats.org/officeDocument/2006/relationships/image" Target="../media/image55.png"/><Relationship Id="rId10" Type="http://schemas.openxmlformats.org/officeDocument/2006/relationships/diagramData" Target="../diagrams/data10.xml"/><Relationship Id="rId19" Type="http://schemas.openxmlformats.org/officeDocument/2006/relationships/image" Target="../media/image51.svg"/><Relationship Id="rId4" Type="http://schemas.openxmlformats.org/officeDocument/2006/relationships/image" Target="../media/image25.svg"/><Relationship Id="rId9" Type="http://schemas.openxmlformats.org/officeDocument/2006/relationships/image" Target="../media/image30.png"/><Relationship Id="rId14" Type="http://schemas.microsoft.com/office/2007/relationships/diagramDrawing" Target="../diagrams/drawing10.xml"/><Relationship Id="rId22" Type="http://schemas.openxmlformats.org/officeDocument/2006/relationships/diagramQuickStyle" Target="../diagrams/quickStyle11.xml"/><Relationship Id="rId27" Type="http://schemas.openxmlformats.org/officeDocument/2006/relationships/image" Target="../media/image54.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81.xml"/><Relationship Id="rId1" Type="http://schemas.openxmlformats.org/officeDocument/2006/relationships/tags" Target="../tags/tag108.xml"/><Relationship Id="rId5" Type="http://schemas.openxmlformats.org/officeDocument/2006/relationships/image" Target="../media/image57.svg"/><Relationship Id="rId4" Type="http://schemas.openxmlformats.org/officeDocument/2006/relationships/image" Target="../media/image56.png"/></Relationships>
</file>

<file path=ppt/slides/_rels/slide12.xml.rels><?xml version="1.0" encoding="UTF-8" standalone="yes"?>
<Relationships xmlns="http://schemas.openxmlformats.org/package/2006/relationships"><Relationship Id="rId8" Type="http://schemas.openxmlformats.org/officeDocument/2006/relationships/image" Target="../media/image63.svg"/><Relationship Id="rId3" Type="http://schemas.openxmlformats.org/officeDocument/2006/relationships/image" Target="../media/image58.png"/><Relationship Id="rId7" Type="http://schemas.openxmlformats.org/officeDocument/2006/relationships/image" Target="../media/image62.png"/><Relationship Id="rId2" Type="http://schemas.openxmlformats.org/officeDocument/2006/relationships/notesSlide" Target="../notesSlides/notesSlide11.xml"/><Relationship Id="rId1" Type="http://schemas.openxmlformats.org/officeDocument/2006/relationships/slideLayout" Target="../slideLayouts/slideLayout89.xml"/><Relationship Id="rId6" Type="http://schemas.openxmlformats.org/officeDocument/2006/relationships/image" Target="../media/image61.svg"/><Relationship Id="rId5" Type="http://schemas.openxmlformats.org/officeDocument/2006/relationships/image" Target="../media/image60.png"/><Relationship Id="rId4" Type="http://schemas.openxmlformats.org/officeDocument/2006/relationships/image" Target="../media/image59.sv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2.xml"/></Relationships>
</file>

<file path=ppt/slides/_rels/slide2.xml.rels><?xml version="1.0" encoding="UTF-8" standalone="yes"?>
<Relationships xmlns="http://schemas.openxmlformats.org/package/2006/relationships"><Relationship Id="rId8" Type="http://schemas.openxmlformats.org/officeDocument/2006/relationships/image" Target="../media/image29.svg"/><Relationship Id="rId13" Type="http://schemas.openxmlformats.org/officeDocument/2006/relationships/image" Target="../media/image34.png"/><Relationship Id="rId3" Type="http://schemas.openxmlformats.org/officeDocument/2006/relationships/image" Target="../media/image24.png"/><Relationship Id="rId7" Type="http://schemas.openxmlformats.org/officeDocument/2006/relationships/image" Target="../media/image28.png"/><Relationship Id="rId12" Type="http://schemas.openxmlformats.org/officeDocument/2006/relationships/image" Target="../media/image33.png"/><Relationship Id="rId2" Type="http://schemas.openxmlformats.org/officeDocument/2006/relationships/notesSlide" Target="../notesSlides/notesSlide1.xml"/><Relationship Id="rId1" Type="http://schemas.openxmlformats.org/officeDocument/2006/relationships/slideLayout" Target="../slideLayouts/slideLayout91.xml"/><Relationship Id="rId6" Type="http://schemas.openxmlformats.org/officeDocument/2006/relationships/image" Target="../media/image27.svg"/><Relationship Id="rId11" Type="http://schemas.openxmlformats.org/officeDocument/2006/relationships/image" Target="../media/image32.png"/><Relationship Id="rId5" Type="http://schemas.openxmlformats.org/officeDocument/2006/relationships/image" Target="../media/image26.png"/><Relationship Id="rId15" Type="http://schemas.microsoft.com/office/2007/relationships/hdphoto" Target="../media/hdphoto1.wdp"/><Relationship Id="rId10" Type="http://schemas.openxmlformats.org/officeDocument/2006/relationships/image" Target="../media/image31.png"/><Relationship Id="rId4" Type="http://schemas.openxmlformats.org/officeDocument/2006/relationships/image" Target="../media/image25.svg"/><Relationship Id="rId9" Type="http://schemas.openxmlformats.org/officeDocument/2006/relationships/image" Target="../media/image30.png"/><Relationship Id="rId14" Type="http://schemas.openxmlformats.org/officeDocument/2006/relationships/image" Target="../media/image35.png"/></Relationships>
</file>

<file path=ppt/slides/_rels/slide3.xml.rels><?xml version="1.0" encoding="UTF-8" standalone="yes"?>
<Relationships xmlns="http://schemas.openxmlformats.org/package/2006/relationships"><Relationship Id="rId8" Type="http://schemas.openxmlformats.org/officeDocument/2006/relationships/image" Target="../media/image29.sv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2.xml"/><Relationship Id="rId1" Type="http://schemas.openxmlformats.org/officeDocument/2006/relationships/slideLayout" Target="../slideLayouts/slideLayout82.xml"/><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svg"/><Relationship Id="rId9" Type="http://schemas.openxmlformats.org/officeDocument/2006/relationships/image" Target="../media/image30.png"/></Relationships>
</file>

<file path=ppt/slides/_rels/slide4.xml.rels><?xml version="1.0" encoding="UTF-8" standalone="yes"?>
<Relationships xmlns="http://schemas.openxmlformats.org/package/2006/relationships"><Relationship Id="rId8" Type="http://schemas.openxmlformats.org/officeDocument/2006/relationships/image" Target="../media/image29.svg"/><Relationship Id="rId13" Type="http://schemas.openxmlformats.org/officeDocument/2006/relationships/diagramColors" Target="../diagrams/colors1.xml"/><Relationship Id="rId3" Type="http://schemas.openxmlformats.org/officeDocument/2006/relationships/image" Target="../media/image24.png"/><Relationship Id="rId7" Type="http://schemas.openxmlformats.org/officeDocument/2006/relationships/image" Target="../media/image28.png"/><Relationship Id="rId12" Type="http://schemas.openxmlformats.org/officeDocument/2006/relationships/diagramQuickStyle" Target="../diagrams/quickStyle1.xml"/><Relationship Id="rId2" Type="http://schemas.openxmlformats.org/officeDocument/2006/relationships/notesSlide" Target="../notesSlides/notesSlide3.xml"/><Relationship Id="rId1" Type="http://schemas.openxmlformats.org/officeDocument/2006/relationships/slideLayout" Target="../slideLayouts/slideLayout83.xml"/><Relationship Id="rId6" Type="http://schemas.openxmlformats.org/officeDocument/2006/relationships/image" Target="../media/image27.svg"/><Relationship Id="rId11" Type="http://schemas.openxmlformats.org/officeDocument/2006/relationships/diagramLayout" Target="../diagrams/layout1.xml"/><Relationship Id="rId5" Type="http://schemas.openxmlformats.org/officeDocument/2006/relationships/image" Target="../media/image26.png"/><Relationship Id="rId10" Type="http://schemas.openxmlformats.org/officeDocument/2006/relationships/diagramData" Target="../diagrams/data1.xml"/><Relationship Id="rId4" Type="http://schemas.openxmlformats.org/officeDocument/2006/relationships/image" Target="../media/image25.svg"/><Relationship Id="rId9" Type="http://schemas.openxmlformats.org/officeDocument/2006/relationships/image" Target="../media/image30.png"/><Relationship Id="rId14" Type="http://schemas.microsoft.com/office/2007/relationships/diagramDrawing" Target="../diagrams/drawing1.xml"/></Relationships>
</file>

<file path=ppt/slides/_rels/slide5.xml.rels><?xml version="1.0" encoding="UTF-8" standalone="yes"?>
<Relationships xmlns="http://schemas.openxmlformats.org/package/2006/relationships"><Relationship Id="rId8" Type="http://schemas.openxmlformats.org/officeDocument/2006/relationships/image" Target="../media/image29.svg"/><Relationship Id="rId13" Type="http://schemas.openxmlformats.org/officeDocument/2006/relationships/diagramColors" Target="../diagrams/colors2.xml"/><Relationship Id="rId18" Type="http://schemas.openxmlformats.org/officeDocument/2006/relationships/diagramColors" Target="../diagrams/colors3.xml"/><Relationship Id="rId3" Type="http://schemas.openxmlformats.org/officeDocument/2006/relationships/image" Target="../media/image24.png"/><Relationship Id="rId7" Type="http://schemas.openxmlformats.org/officeDocument/2006/relationships/image" Target="../media/image28.png"/><Relationship Id="rId12" Type="http://schemas.openxmlformats.org/officeDocument/2006/relationships/diagramQuickStyle" Target="../diagrams/quickStyle2.xml"/><Relationship Id="rId17" Type="http://schemas.openxmlformats.org/officeDocument/2006/relationships/diagramQuickStyle" Target="../diagrams/quickStyle3.xml"/><Relationship Id="rId2" Type="http://schemas.openxmlformats.org/officeDocument/2006/relationships/notesSlide" Target="../notesSlides/notesSlide4.xml"/><Relationship Id="rId16" Type="http://schemas.openxmlformats.org/officeDocument/2006/relationships/diagramLayout" Target="../diagrams/layout3.xml"/><Relationship Id="rId1" Type="http://schemas.openxmlformats.org/officeDocument/2006/relationships/slideLayout" Target="../slideLayouts/slideLayout83.xml"/><Relationship Id="rId6" Type="http://schemas.openxmlformats.org/officeDocument/2006/relationships/image" Target="../media/image27.svg"/><Relationship Id="rId11" Type="http://schemas.openxmlformats.org/officeDocument/2006/relationships/diagramLayout" Target="../diagrams/layout2.xml"/><Relationship Id="rId5" Type="http://schemas.openxmlformats.org/officeDocument/2006/relationships/image" Target="../media/image26.png"/><Relationship Id="rId15" Type="http://schemas.openxmlformats.org/officeDocument/2006/relationships/diagramData" Target="../diagrams/data3.xml"/><Relationship Id="rId10" Type="http://schemas.openxmlformats.org/officeDocument/2006/relationships/diagramData" Target="../diagrams/data2.xml"/><Relationship Id="rId19" Type="http://schemas.microsoft.com/office/2007/relationships/diagramDrawing" Target="../diagrams/drawing3.xml"/><Relationship Id="rId4" Type="http://schemas.openxmlformats.org/officeDocument/2006/relationships/image" Target="../media/image25.svg"/><Relationship Id="rId9" Type="http://schemas.openxmlformats.org/officeDocument/2006/relationships/image" Target="../media/image30.png"/><Relationship Id="rId14" Type="http://schemas.microsoft.com/office/2007/relationships/diagramDrawing" Target="../diagrams/drawing2.xml"/></Relationships>
</file>

<file path=ppt/slides/_rels/slide6.xml.rels><?xml version="1.0" encoding="UTF-8" standalone="yes"?>
<Relationships xmlns="http://schemas.openxmlformats.org/package/2006/relationships"><Relationship Id="rId8" Type="http://schemas.openxmlformats.org/officeDocument/2006/relationships/image" Target="../media/image29.svg"/><Relationship Id="rId13" Type="http://schemas.openxmlformats.org/officeDocument/2006/relationships/diagramColors" Target="../diagrams/colors4.xml"/><Relationship Id="rId18" Type="http://schemas.openxmlformats.org/officeDocument/2006/relationships/diagramColors" Target="../diagrams/colors5.xml"/><Relationship Id="rId3" Type="http://schemas.openxmlformats.org/officeDocument/2006/relationships/image" Target="../media/image24.png"/><Relationship Id="rId7" Type="http://schemas.openxmlformats.org/officeDocument/2006/relationships/image" Target="../media/image28.png"/><Relationship Id="rId12" Type="http://schemas.openxmlformats.org/officeDocument/2006/relationships/diagramQuickStyle" Target="../diagrams/quickStyle4.xml"/><Relationship Id="rId17" Type="http://schemas.openxmlformats.org/officeDocument/2006/relationships/diagramQuickStyle" Target="../diagrams/quickStyle5.xml"/><Relationship Id="rId2" Type="http://schemas.openxmlformats.org/officeDocument/2006/relationships/notesSlide" Target="../notesSlides/notesSlide5.xml"/><Relationship Id="rId16" Type="http://schemas.openxmlformats.org/officeDocument/2006/relationships/diagramLayout" Target="../diagrams/layout5.xml"/><Relationship Id="rId1" Type="http://schemas.openxmlformats.org/officeDocument/2006/relationships/slideLayout" Target="../slideLayouts/slideLayout82.xml"/><Relationship Id="rId6" Type="http://schemas.openxmlformats.org/officeDocument/2006/relationships/image" Target="../media/image27.svg"/><Relationship Id="rId11" Type="http://schemas.openxmlformats.org/officeDocument/2006/relationships/diagramLayout" Target="../diagrams/layout4.xml"/><Relationship Id="rId5" Type="http://schemas.openxmlformats.org/officeDocument/2006/relationships/image" Target="../media/image26.png"/><Relationship Id="rId15" Type="http://schemas.openxmlformats.org/officeDocument/2006/relationships/diagramData" Target="../diagrams/data5.xml"/><Relationship Id="rId10" Type="http://schemas.openxmlformats.org/officeDocument/2006/relationships/diagramData" Target="../diagrams/data4.xml"/><Relationship Id="rId19" Type="http://schemas.microsoft.com/office/2007/relationships/diagramDrawing" Target="../diagrams/drawing5.xml"/><Relationship Id="rId4" Type="http://schemas.openxmlformats.org/officeDocument/2006/relationships/image" Target="../media/image25.svg"/><Relationship Id="rId9" Type="http://schemas.openxmlformats.org/officeDocument/2006/relationships/image" Target="../media/image30.png"/><Relationship Id="rId14" Type="http://schemas.microsoft.com/office/2007/relationships/diagramDrawing" Target="../diagrams/drawing4.xml"/></Relationships>
</file>

<file path=ppt/slides/_rels/slide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6.xml"/><Relationship Id="rId1" Type="http://schemas.openxmlformats.org/officeDocument/2006/relationships/slideLayout" Target="../slideLayouts/slideLayout84.xml"/></Relationships>
</file>

<file path=ppt/slides/_rels/slide8.xml.rels><?xml version="1.0" encoding="UTF-8" standalone="yes"?>
<Relationships xmlns="http://schemas.openxmlformats.org/package/2006/relationships"><Relationship Id="rId8" Type="http://schemas.openxmlformats.org/officeDocument/2006/relationships/image" Target="../media/image29.svg"/><Relationship Id="rId13" Type="http://schemas.openxmlformats.org/officeDocument/2006/relationships/diagramColors" Target="../diagrams/colors6.xml"/><Relationship Id="rId18" Type="http://schemas.openxmlformats.org/officeDocument/2006/relationships/diagramColors" Target="../diagrams/colors7.xml"/><Relationship Id="rId3" Type="http://schemas.openxmlformats.org/officeDocument/2006/relationships/image" Target="../media/image24.png"/><Relationship Id="rId7" Type="http://schemas.openxmlformats.org/officeDocument/2006/relationships/image" Target="../media/image28.png"/><Relationship Id="rId12" Type="http://schemas.openxmlformats.org/officeDocument/2006/relationships/diagramQuickStyle" Target="../diagrams/quickStyle6.xml"/><Relationship Id="rId17" Type="http://schemas.openxmlformats.org/officeDocument/2006/relationships/diagramQuickStyle" Target="../diagrams/quickStyle7.xml"/><Relationship Id="rId2" Type="http://schemas.openxmlformats.org/officeDocument/2006/relationships/notesSlide" Target="../notesSlides/notesSlide7.xml"/><Relationship Id="rId16" Type="http://schemas.openxmlformats.org/officeDocument/2006/relationships/diagramLayout" Target="../diagrams/layout7.xml"/><Relationship Id="rId1" Type="http://schemas.openxmlformats.org/officeDocument/2006/relationships/slideLayout" Target="../slideLayouts/slideLayout82.xml"/><Relationship Id="rId6" Type="http://schemas.openxmlformats.org/officeDocument/2006/relationships/image" Target="../media/image27.svg"/><Relationship Id="rId11" Type="http://schemas.openxmlformats.org/officeDocument/2006/relationships/diagramLayout" Target="../diagrams/layout6.xml"/><Relationship Id="rId5" Type="http://schemas.openxmlformats.org/officeDocument/2006/relationships/image" Target="../media/image26.png"/><Relationship Id="rId15" Type="http://schemas.openxmlformats.org/officeDocument/2006/relationships/diagramData" Target="../diagrams/data7.xml"/><Relationship Id="rId10" Type="http://schemas.openxmlformats.org/officeDocument/2006/relationships/diagramData" Target="../diagrams/data6.xml"/><Relationship Id="rId19" Type="http://schemas.microsoft.com/office/2007/relationships/diagramDrawing" Target="../diagrams/drawing7.xml"/><Relationship Id="rId4" Type="http://schemas.openxmlformats.org/officeDocument/2006/relationships/image" Target="../media/image25.svg"/><Relationship Id="rId9" Type="http://schemas.openxmlformats.org/officeDocument/2006/relationships/image" Target="../media/image30.png"/><Relationship Id="rId14" Type="http://schemas.microsoft.com/office/2007/relationships/diagramDrawing" Target="../diagrams/drawing6.xml"/></Relationships>
</file>

<file path=ppt/slides/_rels/slide9.xml.rels><?xml version="1.0" encoding="UTF-8" standalone="yes"?>
<Relationships xmlns="http://schemas.openxmlformats.org/package/2006/relationships"><Relationship Id="rId8" Type="http://schemas.openxmlformats.org/officeDocument/2006/relationships/image" Target="../media/image29.svg"/><Relationship Id="rId13" Type="http://schemas.openxmlformats.org/officeDocument/2006/relationships/diagramColors" Target="../diagrams/colors8.xml"/><Relationship Id="rId18" Type="http://schemas.openxmlformats.org/officeDocument/2006/relationships/diagramColors" Target="../diagrams/colors9.xml"/><Relationship Id="rId3" Type="http://schemas.openxmlformats.org/officeDocument/2006/relationships/image" Target="../media/image24.png"/><Relationship Id="rId7" Type="http://schemas.openxmlformats.org/officeDocument/2006/relationships/image" Target="../media/image28.png"/><Relationship Id="rId12" Type="http://schemas.openxmlformats.org/officeDocument/2006/relationships/diagramQuickStyle" Target="../diagrams/quickStyle8.xml"/><Relationship Id="rId17" Type="http://schemas.openxmlformats.org/officeDocument/2006/relationships/diagramQuickStyle" Target="../diagrams/quickStyle9.xml"/><Relationship Id="rId2" Type="http://schemas.openxmlformats.org/officeDocument/2006/relationships/notesSlide" Target="../notesSlides/notesSlide8.xml"/><Relationship Id="rId16" Type="http://schemas.openxmlformats.org/officeDocument/2006/relationships/diagramLayout" Target="../diagrams/layout9.xml"/><Relationship Id="rId1" Type="http://schemas.openxmlformats.org/officeDocument/2006/relationships/slideLayout" Target="../slideLayouts/slideLayout83.xml"/><Relationship Id="rId6" Type="http://schemas.openxmlformats.org/officeDocument/2006/relationships/image" Target="../media/image27.svg"/><Relationship Id="rId11" Type="http://schemas.openxmlformats.org/officeDocument/2006/relationships/diagramLayout" Target="../diagrams/layout8.xml"/><Relationship Id="rId5" Type="http://schemas.openxmlformats.org/officeDocument/2006/relationships/image" Target="../media/image26.png"/><Relationship Id="rId15" Type="http://schemas.openxmlformats.org/officeDocument/2006/relationships/diagramData" Target="../diagrams/data9.xml"/><Relationship Id="rId10" Type="http://schemas.openxmlformats.org/officeDocument/2006/relationships/diagramData" Target="../diagrams/data8.xml"/><Relationship Id="rId19" Type="http://schemas.microsoft.com/office/2007/relationships/diagramDrawing" Target="../diagrams/drawing9.xml"/><Relationship Id="rId4" Type="http://schemas.openxmlformats.org/officeDocument/2006/relationships/image" Target="../media/image25.svg"/><Relationship Id="rId9" Type="http://schemas.openxmlformats.org/officeDocument/2006/relationships/image" Target="../media/image30.png"/><Relationship Id="rId14" Type="http://schemas.microsoft.com/office/2007/relationships/diagramDrawing" Target="../diagrams/drawing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2D003E-16E0-63D5-B0C2-365A1F52E78A}"/>
              </a:ext>
            </a:extLst>
          </p:cNvPr>
          <p:cNvSpPr>
            <a:spLocks noGrp="1"/>
          </p:cNvSpPr>
          <p:nvPr>
            <p:ph type="title"/>
          </p:nvPr>
        </p:nvSpPr>
        <p:spPr>
          <a:xfrm>
            <a:off x="834955" y="2464378"/>
            <a:ext cx="8989981" cy="1826397"/>
          </a:xfrm>
        </p:spPr>
        <p:txBody>
          <a:bodyPr/>
          <a:lstStyle/>
          <a:p>
            <a:r>
              <a:rPr lang="en-US" dirty="0"/>
              <a:t>Accessing data files on Cloud Object Storage</a:t>
            </a:r>
          </a:p>
        </p:txBody>
      </p:sp>
      <p:sp>
        <p:nvSpPr>
          <p:cNvPr id="3" name="Subtitle 2">
            <a:extLst>
              <a:ext uri="{FF2B5EF4-FFF2-40B4-BE49-F238E27FC236}">
                <a16:creationId xmlns:a16="http://schemas.microsoft.com/office/drawing/2014/main" id="{9ED8F36D-0DED-D787-8017-58647B6A0EC2}"/>
              </a:ext>
            </a:extLst>
          </p:cNvPr>
          <p:cNvSpPr>
            <a:spLocks noGrp="1"/>
          </p:cNvSpPr>
          <p:nvPr>
            <p:ph type="body" sz="quarter" idx="10"/>
          </p:nvPr>
        </p:nvSpPr>
        <p:spPr/>
        <p:txBody>
          <a:bodyPr/>
          <a:lstStyle/>
          <a:p>
            <a:r>
              <a:rPr lang="en-US" dirty="0"/>
              <a:t>Hands-on Workshop</a:t>
            </a:r>
          </a:p>
        </p:txBody>
      </p:sp>
      <p:sp>
        <p:nvSpPr>
          <p:cNvPr id="4" name="Text Placeholder 3">
            <a:extLst>
              <a:ext uri="{FF2B5EF4-FFF2-40B4-BE49-F238E27FC236}">
                <a16:creationId xmlns:a16="http://schemas.microsoft.com/office/drawing/2014/main" id="{0A5A858B-F06E-1D8C-DF7A-6BC4703FBB02}"/>
              </a:ext>
            </a:extLst>
          </p:cNvPr>
          <p:cNvSpPr>
            <a:spLocks noGrp="1"/>
          </p:cNvSpPr>
          <p:nvPr>
            <p:ph type="body" sz="quarter" idx="11"/>
          </p:nvPr>
        </p:nvSpPr>
        <p:spPr/>
        <p:txBody>
          <a:bodyPr/>
          <a:lstStyle/>
          <a:p>
            <a:r>
              <a:rPr lang="en-US" dirty="0"/>
              <a:t>Stephen Foerster</a:t>
            </a:r>
          </a:p>
          <a:p>
            <a:r>
              <a:rPr lang="en-US" dirty="0"/>
              <a:t>Data Engineering Lead, SAS Education</a:t>
            </a:r>
          </a:p>
          <a:p>
            <a:endParaRPr lang="en-US" dirty="0"/>
          </a:p>
        </p:txBody>
      </p:sp>
    </p:spTree>
    <p:extLst>
      <p:ext uri="{BB962C8B-B14F-4D97-AF65-F5344CB8AC3E}">
        <p14:creationId xmlns:p14="http://schemas.microsoft.com/office/powerpoint/2010/main" val="485185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C72A37-260C-1655-7665-38C07004399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7925768-DB5B-4F2D-1458-A3A7EEC1614B}"/>
              </a:ext>
            </a:extLst>
          </p:cNvPr>
          <p:cNvSpPr>
            <a:spLocks noGrp="1"/>
          </p:cNvSpPr>
          <p:nvPr>
            <p:ph type="title"/>
          </p:nvPr>
        </p:nvSpPr>
        <p:spPr/>
        <p:txBody>
          <a:bodyPr/>
          <a:lstStyle/>
          <a:p>
            <a:r>
              <a:rPr lang="en-US" dirty="0"/>
              <a:t>Macros &amp; SAS Studio Custom Steps</a:t>
            </a:r>
          </a:p>
        </p:txBody>
      </p:sp>
      <p:sp>
        <p:nvSpPr>
          <p:cNvPr id="6" name="Text Placeholder 5">
            <a:extLst>
              <a:ext uri="{FF2B5EF4-FFF2-40B4-BE49-F238E27FC236}">
                <a16:creationId xmlns:a16="http://schemas.microsoft.com/office/drawing/2014/main" id="{59CC89A4-C0BC-15BA-E902-B9282C598278}"/>
              </a:ext>
            </a:extLst>
          </p:cNvPr>
          <p:cNvSpPr>
            <a:spLocks noGrp="1"/>
          </p:cNvSpPr>
          <p:nvPr>
            <p:ph type="body" sz="quarter" idx="10"/>
          </p:nvPr>
        </p:nvSpPr>
        <p:spPr/>
        <p:txBody>
          <a:bodyPr/>
          <a:lstStyle/>
          <a:p>
            <a:r>
              <a:rPr lang="en-US" dirty="0"/>
              <a:t>Copy to local storage for further processing</a:t>
            </a:r>
          </a:p>
        </p:txBody>
      </p:sp>
      <p:grpSp>
        <p:nvGrpSpPr>
          <p:cNvPr id="31" name="Group 30">
            <a:extLst>
              <a:ext uri="{FF2B5EF4-FFF2-40B4-BE49-F238E27FC236}">
                <a16:creationId xmlns:a16="http://schemas.microsoft.com/office/drawing/2014/main" id="{8E096981-3047-E9F3-45CC-5693665F8941}"/>
              </a:ext>
            </a:extLst>
          </p:cNvPr>
          <p:cNvGrpSpPr/>
          <p:nvPr/>
        </p:nvGrpSpPr>
        <p:grpSpPr>
          <a:xfrm>
            <a:off x="8302185" y="2294688"/>
            <a:ext cx="2867855" cy="2510705"/>
            <a:chOff x="1661863" y="3699569"/>
            <a:chExt cx="527997" cy="620757"/>
          </a:xfrm>
          <a:solidFill>
            <a:srgbClr val="FFD700"/>
          </a:solidFill>
        </p:grpSpPr>
        <p:sp>
          <p:nvSpPr>
            <p:cNvPr id="32" name="Oval 31">
              <a:extLst>
                <a:ext uri="{FF2B5EF4-FFF2-40B4-BE49-F238E27FC236}">
                  <a16:creationId xmlns:a16="http://schemas.microsoft.com/office/drawing/2014/main" id="{3C217F36-61E9-DD43-D4FD-43CB9BC9C530}"/>
                </a:ext>
              </a:extLst>
            </p:cNvPr>
            <p:cNvSpPr/>
            <p:nvPr/>
          </p:nvSpPr>
          <p:spPr>
            <a:xfrm>
              <a:off x="1748882" y="4183949"/>
              <a:ext cx="353962" cy="13637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rapezoid 32">
              <a:extLst>
                <a:ext uri="{FF2B5EF4-FFF2-40B4-BE49-F238E27FC236}">
                  <a16:creationId xmlns:a16="http://schemas.microsoft.com/office/drawing/2014/main" id="{122B952C-B0CB-FD6E-BD11-700A43112252}"/>
                </a:ext>
              </a:extLst>
            </p:cNvPr>
            <p:cNvSpPr/>
            <p:nvPr/>
          </p:nvSpPr>
          <p:spPr>
            <a:xfrm rot="10800000">
              <a:off x="1661863" y="3775587"/>
              <a:ext cx="527995" cy="486734"/>
            </a:xfrm>
            <a:prstGeom prst="trapezoid">
              <a:avLst>
                <a:gd name="adj" fmla="val 1894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758C6B62-2092-49EB-802F-3855C9F954B3}"/>
                </a:ext>
              </a:extLst>
            </p:cNvPr>
            <p:cNvSpPr/>
            <p:nvPr/>
          </p:nvSpPr>
          <p:spPr>
            <a:xfrm>
              <a:off x="1661866" y="3699569"/>
              <a:ext cx="527994" cy="154724"/>
            </a:xfrm>
            <a:prstGeom prst="ellipse">
              <a:avLst/>
            </a:prstGeom>
            <a:solidFill>
              <a:schemeClr val="accent2"/>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5" name="Graphic 34" descr="Cylinder with solid fill">
              <a:extLst>
                <a:ext uri="{FF2B5EF4-FFF2-40B4-BE49-F238E27FC236}">
                  <a16:creationId xmlns:a16="http://schemas.microsoft.com/office/drawing/2014/main" id="{DF015AD0-F49D-284D-D47D-41C952D1830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880420" y="4126249"/>
              <a:ext cx="156702" cy="156702"/>
            </a:xfrm>
            <a:prstGeom prst="rect">
              <a:avLst/>
            </a:prstGeom>
          </p:spPr>
        </p:pic>
        <p:pic>
          <p:nvPicPr>
            <p:cNvPr id="36" name="Graphic 35" descr="Document outline">
              <a:extLst>
                <a:ext uri="{FF2B5EF4-FFF2-40B4-BE49-F238E27FC236}">
                  <a16:creationId xmlns:a16="http://schemas.microsoft.com/office/drawing/2014/main" id="{55FA65BF-6AAF-8B04-4BAB-AD4C13BC3CF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723718" y="3910887"/>
              <a:ext cx="156702" cy="156702"/>
            </a:xfrm>
            <a:prstGeom prst="rect">
              <a:avLst/>
            </a:prstGeom>
          </p:spPr>
        </p:pic>
        <p:pic>
          <p:nvPicPr>
            <p:cNvPr id="37" name="Graphic 36" descr="Binary with solid fill">
              <a:extLst>
                <a:ext uri="{FF2B5EF4-FFF2-40B4-BE49-F238E27FC236}">
                  <a16:creationId xmlns:a16="http://schemas.microsoft.com/office/drawing/2014/main" id="{FE2A0C57-8A68-2355-9A7A-16FD3D56238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925860" y="3915330"/>
              <a:ext cx="167763" cy="167763"/>
            </a:xfrm>
            <a:prstGeom prst="rect">
              <a:avLst/>
            </a:prstGeom>
          </p:spPr>
        </p:pic>
      </p:grpSp>
      <p:pic>
        <p:nvPicPr>
          <p:cNvPr id="56" name="Picture 55" descr="A blue and black logo&#10;&#10;AI-generated content may be incorrect.">
            <a:extLst>
              <a:ext uri="{FF2B5EF4-FFF2-40B4-BE49-F238E27FC236}">
                <a16:creationId xmlns:a16="http://schemas.microsoft.com/office/drawing/2014/main" id="{166C53C8-6F2B-FE9A-D666-C19C8055FD7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0" y="3043805"/>
            <a:ext cx="1624276" cy="1104507"/>
          </a:xfrm>
          <a:prstGeom prst="rect">
            <a:avLst/>
          </a:prstGeom>
          <a:effectLst>
            <a:glow rad="63500">
              <a:schemeClr val="accent1">
                <a:satMod val="175000"/>
                <a:alpha val="40000"/>
              </a:schemeClr>
            </a:glow>
            <a:outerShdw blurRad="50800" dist="38100" dir="8100000" algn="tr" rotWithShape="0">
              <a:prstClr val="black">
                <a:alpha val="40000"/>
              </a:prstClr>
            </a:outerShdw>
          </a:effectLst>
        </p:spPr>
      </p:pic>
      <p:graphicFrame>
        <p:nvGraphicFramePr>
          <p:cNvPr id="9" name="Diagram 8">
            <a:extLst>
              <a:ext uri="{FF2B5EF4-FFF2-40B4-BE49-F238E27FC236}">
                <a16:creationId xmlns:a16="http://schemas.microsoft.com/office/drawing/2014/main" id="{640F1A02-ABF9-43E4-4336-193F69870B83}"/>
              </a:ext>
            </a:extLst>
          </p:cNvPr>
          <p:cNvGraphicFramePr/>
          <p:nvPr/>
        </p:nvGraphicFramePr>
        <p:xfrm>
          <a:off x="7747769" y="179161"/>
          <a:ext cx="4334187" cy="2006419"/>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grpSp>
        <p:nvGrpSpPr>
          <p:cNvPr id="60" name="Group 59">
            <a:extLst>
              <a:ext uri="{FF2B5EF4-FFF2-40B4-BE49-F238E27FC236}">
                <a16:creationId xmlns:a16="http://schemas.microsoft.com/office/drawing/2014/main" id="{1B0B5E9B-E3A7-F003-40CA-F69B74236ED1}"/>
              </a:ext>
            </a:extLst>
          </p:cNvPr>
          <p:cNvGrpSpPr/>
          <p:nvPr/>
        </p:nvGrpSpPr>
        <p:grpSpPr>
          <a:xfrm rot="-420000">
            <a:off x="6898054" y="2604219"/>
            <a:ext cx="502534" cy="560149"/>
            <a:chOff x="1661863" y="3699569"/>
            <a:chExt cx="527997" cy="620757"/>
          </a:xfrm>
          <a:solidFill>
            <a:schemeClr val="bg2"/>
          </a:solidFill>
        </p:grpSpPr>
        <p:sp>
          <p:nvSpPr>
            <p:cNvPr id="61" name="Oval 60">
              <a:extLst>
                <a:ext uri="{FF2B5EF4-FFF2-40B4-BE49-F238E27FC236}">
                  <a16:creationId xmlns:a16="http://schemas.microsoft.com/office/drawing/2014/main" id="{009C1D31-A406-A86F-C300-816A149DB99F}"/>
                </a:ext>
              </a:extLst>
            </p:cNvPr>
            <p:cNvSpPr/>
            <p:nvPr/>
          </p:nvSpPr>
          <p:spPr>
            <a:xfrm>
              <a:off x="1748882" y="4183949"/>
              <a:ext cx="353962" cy="13637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Trapezoid 61">
              <a:extLst>
                <a:ext uri="{FF2B5EF4-FFF2-40B4-BE49-F238E27FC236}">
                  <a16:creationId xmlns:a16="http://schemas.microsoft.com/office/drawing/2014/main" id="{5EBFD975-6F8A-05FA-F9A9-C9789BB2F28B}"/>
                </a:ext>
              </a:extLst>
            </p:cNvPr>
            <p:cNvSpPr/>
            <p:nvPr/>
          </p:nvSpPr>
          <p:spPr>
            <a:xfrm rot="10800000">
              <a:off x="1661863" y="3775587"/>
              <a:ext cx="527995" cy="486734"/>
            </a:xfrm>
            <a:prstGeom prst="trapezoid">
              <a:avLst>
                <a:gd name="adj" fmla="val 1894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330A4038-42CD-FC58-CB25-EF74047E6432}"/>
                </a:ext>
              </a:extLst>
            </p:cNvPr>
            <p:cNvSpPr/>
            <p:nvPr/>
          </p:nvSpPr>
          <p:spPr>
            <a:xfrm>
              <a:off x="1661866" y="3699569"/>
              <a:ext cx="527994" cy="154724"/>
            </a:xfrm>
            <a:prstGeom prst="ellipse">
              <a:avLst/>
            </a:prstGeom>
            <a:grp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4" name="Graphic 63" descr="Cylinder with solid fill">
              <a:extLst>
                <a:ext uri="{FF2B5EF4-FFF2-40B4-BE49-F238E27FC236}">
                  <a16:creationId xmlns:a16="http://schemas.microsoft.com/office/drawing/2014/main" id="{C35D405E-CEF6-72B6-BD10-8B6DFD9BA68C}"/>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880420" y="4126249"/>
              <a:ext cx="156702" cy="156702"/>
            </a:xfrm>
            <a:prstGeom prst="rect">
              <a:avLst/>
            </a:prstGeom>
          </p:spPr>
        </p:pic>
        <p:pic>
          <p:nvPicPr>
            <p:cNvPr id="65" name="Graphic 64" descr="Document outline">
              <a:extLst>
                <a:ext uri="{FF2B5EF4-FFF2-40B4-BE49-F238E27FC236}">
                  <a16:creationId xmlns:a16="http://schemas.microsoft.com/office/drawing/2014/main" id="{3489128C-516F-3494-85D9-B77D0969997E}"/>
                </a:ext>
              </a:extLst>
            </p:cNvPr>
            <p:cNvPicPr>
              <a:picLocks noChangeAspect="1"/>
            </p:cNvPicPr>
            <p:nvPr/>
          </p:nvPicPr>
          <p:blipFill>
            <a:blip r:embed="rId5">
              <a:extLst>
                <a:ext uri="{96DAC541-7B7A-43D3-8B79-37D633B846F1}">
                  <asvg:svgBlip xmlns:asvg="http://schemas.microsoft.com/office/drawing/2016/SVG/main" r:embed="rId17"/>
                </a:ext>
              </a:extLst>
            </a:blip>
            <a:stretch>
              <a:fillRect/>
            </a:stretch>
          </p:blipFill>
          <p:spPr>
            <a:xfrm>
              <a:off x="1723718" y="3910887"/>
              <a:ext cx="156702" cy="156702"/>
            </a:xfrm>
            <a:prstGeom prst="rect">
              <a:avLst/>
            </a:prstGeom>
          </p:spPr>
        </p:pic>
        <p:pic>
          <p:nvPicPr>
            <p:cNvPr id="66" name="Graphic 65" descr="Binary with solid fill">
              <a:extLst>
                <a:ext uri="{FF2B5EF4-FFF2-40B4-BE49-F238E27FC236}">
                  <a16:creationId xmlns:a16="http://schemas.microsoft.com/office/drawing/2014/main" id="{A2BE2C10-A321-DFEB-7734-84A7D2538DA5}"/>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1925860" y="3915330"/>
              <a:ext cx="167763" cy="167763"/>
            </a:xfrm>
            <a:prstGeom prst="rect">
              <a:avLst/>
            </a:prstGeom>
          </p:spPr>
        </p:pic>
      </p:grpSp>
      <p:cxnSp>
        <p:nvCxnSpPr>
          <p:cNvPr id="67" name="Straight Arrow Connector 66">
            <a:extLst>
              <a:ext uri="{FF2B5EF4-FFF2-40B4-BE49-F238E27FC236}">
                <a16:creationId xmlns:a16="http://schemas.microsoft.com/office/drawing/2014/main" id="{712D4F67-72BC-793C-C239-70854DD9B93A}"/>
              </a:ext>
            </a:extLst>
          </p:cNvPr>
          <p:cNvCxnSpPr>
            <a:cxnSpLocks/>
          </p:cNvCxnSpPr>
          <p:nvPr/>
        </p:nvCxnSpPr>
        <p:spPr>
          <a:xfrm flipH="1">
            <a:off x="5949863" y="2976268"/>
            <a:ext cx="836568" cy="145738"/>
          </a:xfrm>
          <a:prstGeom prst="straightConnector1">
            <a:avLst/>
          </a:prstGeom>
          <a:ln w="50800">
            <a:solidFill>
              <a:schemeClr val="bg2"/>
            </a:solidFill>
            <a:prstDash val="sysDot"/>
            <a:headEnd type="none" w="lg" len="lg"/>
            <a:tailEnd type="triangle" w="med" len="med"/>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44609F6C-4657-DAEA-1D31-A7FE2D283B62}"/>
              </a:ext>
            </a:extLst>
          </p:cNvPr>
          <p:cNvSpPr txBox="1"/>
          <p:nvPr/>
        </p:nvSpPr>
        <p:spPr>
          <a:xfrm>
            <a:off x="1814120" y="3466431"/>
            <a:ext cx="3529743" cy="2834640"/>
          </a:xfrm>
          <a:prstGeom prst="rect">
            <a:avLst/>
          </a:prstGeom>
          <a:noFill/>
          <a:ln>
            <a:solidFill>
              <a:schemeClr val="bg2"/>
            </a:solidFill>
          </a:ln>
        </p:spPr>
        <p:txBody>
          <a:bodyPr wrap="square">
            <a:spAutoFit/>
          </a:bodyPr>
          <a:lstStyle/>
          <a:p>
            <a:r>
              <a:rPr lang="en-US" sz="1200" noProof="1"/>
              <a:t>%macro getfile_abs</a:t>
            </a:r>
          </a:p>
          <a:p>
            <a:r>
              <a:rPr lang="en-US" sz="1200" noProof="1"/>
              <a:t>/*  Gets a file from Azure Blob Storage */</a:t>
            </a:r>
          </a:p>
          <a:p>
            <a:r>
              <a:rPr lang="en-US" sz="1200" noProof="1"/>
              <a:t>...</a:t>
            </a:r>
          </a:p>
          <a:p>
            <a:r>
              <a:rPr lang="en-US" sz="1200" noProof="1"/>
              <a:t> options azuretenantid="&amp;azuretenantid";   </a:t>
            </a:r>
          </a:p>
          <a:p>
            <a:r>
              <a:rPr lang="en-US" sz="1200" noProof="1"/>
              <a:t> filename _in abs "&amp;abs_path.&amp;fullfilepath."   </a:t>
            </a:r>
          </a:p>
          <a:p>
            <a:r>
              <a:rPr lang="en-US" sz="1200" noProof="1"/>
              <a:t>    accountname="&amp;abs_accountname" </a:t>
            </a:r>
          </a:p>
          <a:p>
            <a:r>
              <a:rPr lang="en-US" sz="1200" noProof="1"/>
              <a:t>    container="&amp;abs_container" </a:t>
            </a:r>
          </a:p>
          <a:p>
            <a:r>
              <a:rPr lang="en-US" sz="1200" noProof="1"/>
              <a:t>    applicationid="&amp;abs_applicationID"  recfm=n ;</a:t>
            </a:r>
          </a:p>
          <a:p>
            <a:r>
              <a:rPr lang="en-US" sz="1200" noProof="1"/>
              <a:t> filename _out "&amp;fullfilepath."  recfm=n  lrecl=32767 ;</a:t>
            </a:r>
          </a:p>
          <a:p>
            <a:r>
              <a:rPr lang="en-US" sz="1200" noProof="1"/>
              <a:t> …</a:t>
            </a:r>
          </a:p>
          <a:p>
            <a:r>
              <a:rPr lang="en-US" sz="1200" noProof="1"/>
              <a:t>  data _null_;</a:t>
            </a:r>
          </a:p>
          <a:p>
            <a:r>
              <a:rPr lang="en-US" sz="1200" noProof="1"/>
              <a:t>   infile _in;   file _out;   input;   put _infile_;</a:t>
            </a:r>
          </a:p>
          <a:p>
            <a:r>
              <a:rPr lang="en-US" sz="1200" noProof="1"/>
              <a:t>  run;</a:t>
            </a:r>
          </a:p>
          <a:p>
            <a:r>
              <a:rPr lang="en-US" sz="1200" noProof="1"/>
              <a:t>...</a:t>
            </a:r>
          </a:p>
          <a:p>
            <a:r>
              <a:rPr lang="en-US" sz="1200" noProof="1"/>
              <a:t>%mend;</a:t>
            </a:r>
          </a:p>
        </p:txBody>
      </p:sp>
      <p:sp>
        <p:nvSpPr>
          <p:cNvPr id="71" name="Content Placeholder 17">
            <a:extLst>
              <a:ext uri="{FF2B5EF4-FFF2-40B4-BE49-F238E27FC236}">
                <a16:creationId xmlns:a16="http://schemas.microsoft.com/office/drawing/2014/main" id="{6B22A42B-A69F-C605-9C30-7D747011DB1C}"/>
              </a:ext>
            </a:extLst>
          </p:cNvPr>
          <p:cNvSpPr txBox="1">
            <a:spLocks/>
          </p:cNvSpPr>
          <p:nvPr/>
        </p:nvSpPr>
        <p:spPr>
          <a:xfrm>
            <a:off x="2025762" y="6354745"/>
            <a:ext cx="6014651" cy="503256"/>
          </a:xfrm>
          <a:prstGeom prst="rect">
            <a:avLst/>
          </a:prstGeom>
        </p:spPr>
        <p:txBody>
          <a:bodyPr/>
          <a:lstStyle>
            <a:lvl1pPr marL="0" indent="0" algn="l" defTabSz="914377" rtl="0" eaLnBrk="1" latinLnBrk="0" hangingPunct="1">
              <a:lnSpc>
                <a:spcPct val="100000"/>
              </a:lnSpc>
              <a:spcBef>
                <a:spcPts val="800"/>
              </a:spcBef>
              <a:spcAft>
                <a:spcPts val="400"/>
              </a:spcAft>
              <a:buClr>
                <a:schemeClr val="accent5"/>
              </a:buClr>
              <a:buFont typeface="Anova Light" panose="020B0403020203020204" pitchFamily="34" charset="0"/>
              <a:buNone/>
              <a:defRPr sz="2400" b="0" i="0" kern="1200">
                <a:solidFill>
                  <a:schemeClr val="tx1"/>
                </a:solidFill>
                <a:latin typeface="+mn-lt"/>
                <a:ea typeface="+mn-ea"/>
                <a:cs typeface="+mn-cs"/>
              </a:defRPr>
            </a:lvl1pPr>
            <a:lvl2pPr marL="487668" indent="-243834" algn="l" defTabSz="914377" rtl="0" eaLnBrk="1" latinLnBrk="0" hangingPunct="1">
              <a:lnSpc>
                <a:spcPct val="100000"/>
              </a:lnSpc>
              <a:spcBef>
                <a:spcPts val="800"/>
              </a:spcBef>
              <a:spcAft>
                <a:spcPts val="400"/>
              </a:spcAft>
              <a:buClr>
                <a:schemeClr val="accent5"/>
              </a:buClr>
              <a:buFont typeface="Anova Light" panose="020B0403020203020204" pitchFamily="34" charset="0"/>
              <a:buChar char="•"/>
              <a:defRPr sz="2133" b="0" i="0" kern="1200">
                <a:solidFill>
                  <a:schemeClr val="tx1"/>
                </a:solidFill>
                <a:latin typeface="+mn-lt"/>
                <a:ea typeface="+mn-ea"/>
                <a:cs typeface="+mn-cs"/>
              </a:defRPr>
            </a:lvl2pPr>
            <a:lvl3pPr marL="731502" indent="-243834" algn="l" defTabSz="914377" rtl="0" eaLnBrk="1" latinLnBrk="0" hangingPunct="1">
              <a:lnSpc>
                <a:spcPct val="100000"/>
              </a:lnSpc>
              <a:spcBef>
                <a:spcPts val="800"/>
              </a:spcBef>
              <a:spcAft>
                <a:spcPts val="400"/>
              </a:spcAft>
              <a:buClr>
                <a:schemeClr val="accent5"/>
              </a:buClr>
              <a:buFont typeface="Anova Light" panose="020B0604020202020204" charset="0"/>
              <a:buChar char="–"/>
              <a:defRPr sz="2133" b="0" i="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nova Light" panose="020B0403020203020204" pitchFamily="34" charset="0"/>
              <a:buChar char="•"/>
              <a:defRPr sz="1800" kern="1200">
                <a:solidFill>
                  <a:schemeClr val="bg2"/>
                </a:solidFill>
                <a:latin typeface="+mj-lt"/>
                <a:ea typeface="+mn-ea"/>
                <a:cs typeface="+mn-cs"/>
              </a:defRPr>
            </a:lvl4pPr>
            <a:lvl5pPr marL="2057349" indent="-228594" algn="l" defTabSz="914377" rtl="0" eaLnBrk="1" latinLnBrk="0" hangingPunct="1">
              <a:lnSpc>
                <a:spcPct val="90000"/>
              </a:lnSpc>
              <a:spcBef>
                <a:spcPts val="500"/>
              </a:spcBef>
              <a:buFont typeface="Anova Light" panose="020B0403020203020204" pitchFamily="34" charset="0"/>
              <a:buChar char="•"/>
              <a:defRPr sz="1800" kern="1200">
                <a:solidFill>
                  <a:schemeClr val="bg2"/>
                </a:solidFill>
                <a:latin typeface="+mj-lt"/>
                <a:ea typeface="+mn-ea"/>
                <a:cs typeface="+mn-cs"/>
              </a:defRPr>
            </a:lvl5pPr>
            <a:lvl6pPr marL="2514537" indent="-228594" algn="l" defTabSz="914377" rtl="0" eaLnBrk="1" latinLnBrk="0" hangingPunct="1">
              <a:lnSpc>
                <a:spcPct val="90000"/>
              </a:lnSpc>
              <a:spcBef>
                <a:spcPts val="500"/>
              </a:spcBef>
              <a:buFont typeface="Anova Light" panose="020B0403020203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nova Light" panose="020B0403020203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nova Light" panose="020B0403020203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nova Light" panose="020B0403020203020204" pitchFamily="34" charset="0"/>
              <a:buChar char="•"/>
              <a:defRPr sz="1800" kern="1200">
                <a:solidFill>
                  <a:schemeClr val="tx1"/>
                </a:solidFill>
                <a:latin typeface="+mn-lt"/>
                <a:ea typeface="+mn-ea"/>
                <a:cs typeface="+mn-cs"/>
              </a:defRPr>
            </a:lvl9pPr>
          </a:lstStyle>
          <a:p>
            <a:r>
              <a:rPr lang="en-US" dirty="0">
                <a:solidFill>
                  <a:schemeClr val="bg2"/>
                </a:solidFill>
              </a:rPr>
              <a:t>Fcopy, Proc S3, Proc HTTP, File, …</a:t>
            </a:r>
          </a:p>
        </p:txBody>
      </p:sp>
      <p:graphicFrame>
        <p:nvGraphicFramePr>
          <p:cNvPr id="75" name="Diagram 74">
            <a:extLst>
              <a:ext uri="{FF2B5EF4-FFF2-40B4-BE49-F238E27FC236}">
                <a16:creationId xmlns:a16="http://schemas.microsoft.com/office/drawing/2014/main" id="{2E8E54FC-BE60-B68D-CE61-2FE2A5DA98AD}"/>
              </a:ext>
            </a:extLst>
          </p:cNvPr>
          <p:cNvGraphicFramePr/>
          <p:nvPr/>
        </p:nvGraphicFramePr>
        <p:xfrm>
          <a:off x="7875522" y="4965387"/>
          <a:ext cx="3721164" cy="1690103"/>
        </p:xfrm>
        <a:graphic>
          <a:graphicData uri="http://schemas.openxmlformats.org/drawingml/2006/diagram">
            <dgm:relIds xmlns:dgm="http://schemas.openxmlformats.org/drawingml/2006/diagram" xmlns:r="http://schemas.openxmlformats.org/officeDocument/2006/relationships" r:dm="rId20" r:lo="rId21" r:qs="rId22" r:cs="rId23"/>
          </a:graphicData>
        </a:graphic>
      </p:graphicFrame>
      <p:grpSp>
        <p:nvGrpSpPr>
          <p:cNvPr id="53" name="Group 52">
            <a:extLst>
              <a:ext uri="{FF2B5EF4-FFF2-40B4-BE49-F238E27FC236}">
                <a16:creationId xmlns:a16="http://schemas.microsoft.com/office/drawing/2014/main" id="{9F06AD75-2A3F-EAF8-1FA0-FF9AD144C34E}"/>
              </a:ext>
            </a:extLst>
          </p:cNvPr>
          <p:cNvGrpSpPr/>
          <p:nvPr/>
        </p:nvGrpSpPr>
        <p:grpSpPr>
          <a:xfrm>
            <a:off x="5177351" y="2843761"/>
            <a:ext cx="716920" cy="651619"/>
            <a:chOff x="7158367" y="2768543"/>
            <a:chExt cx="716920" cy="651619"/>
          </a:xfrm>
        </p:grpSpPr>
        <p:pic>
          <p:nvPicPr>
            <p:cNvPr id="68" name="Picture 67" descr="A blue and black logo&#10;&#10;AI-generated content may be incorrect.">
              <a:extLst>
                <a:ext uri="{FF2B5EF4-FFF2-40B4-BE49-F238E27FC236}">
                  <a16:creationId xmlns:a16="http://schemas.microsoft.com/office/drawing/2014/main" id="{4C127A4F-B78A-924D-60CA-147D234B903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1180000">
              <a:off x="7158367" y="2768543"/>
              <a:ext cx="478687" cy="325507"/>
            </a:xfrm>
            <a:prstGeom prst="rect">
              <a:avLst/>
            </a:prstGeom>
            <a:effectLst>
              <a:glow rad="63500">
                <a:schemeClr val="accent1">
                  <a:satMod val="175000"/>
                  <a:alpha val="40000"/>
                </a:schemeClr>
              </a:glow>
              <a:outerShdw blurRad="50800" dist="38100" dir="8100000" algn="tr" rotWithShape="0">
                <a:prstClr val="black">
                  <a:alpha val="40000"/>
                </a:prstClr>
              </a:outerShdw>
            </a:effectLst>
          </p:spPr>
        </p:pic>
        <p:grpSp>
          <p:nvGrpSpPr>
            <p:cNvPr id="38" name="Group 37">
              <a:extLst>
                <a:ext uri="{FF2B5EF4-FFF2-40B4-BE49-F238E27FC236}">
                  <a16:creationId xmlns:a16="http://schemas.microsoft.com/office/drawing/2014/main" id="{FA676808-4BAA-001E-4286-88B9389801F6}"/>
                </a:ext>
              </a:extLst>
            </p:cNvPr>
            <p:cNvGrpSpPr/>
            <p:nvPr/>
          </p:nvGrpSpPr>
          <p:grpSpPr>
            <a:xfrm>
              <a:off x="7434541" y="2892178"/>
              <a:ext cx="440746" cy="527984"/>
              <a:chOff x="6560957" y="3414748"/>
              <a:chExt cx="440746" cy="527984"/>
            </a:xfrm>
          </p:grpSpPr>
          <p:pic>
            <p:nvPicPr>
              <p:cNvPr id="7" name="Graphic 6" descr="Optical disc outline">
                <a:extLst>
                  <a:ext uri="{FF2B5EF4-FFF2-40B4-BE49-F238E27FC236}">
                    <a16:creationId xmlns:a16="http://schemas.microsoft.com/office/drawing/2014/main" id="{B29FBDD2-7A28-3EDB-48D5-15DFBF951704}"/>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6560957" y="3414748"/>
                <a:ext cx="440746" cy="440746"/>
              </a:xfrm>
              <a:prstGeom prst="rect">
                <a:avLst/>
              </a:prstGeom>
            </p:spPr>
          </p:pic>
          <p:sp>
            <p:nvSpPr>
              <p:cNvPr id="10" name="Rectangle: Rounded Corners 9">
                <a:extLst>
                  <a:ext uri="{FF2B5EF4-FFF2-40B4-BE49-F238E27FC236}">
                    <a16:creationId xmlns:a16="http://schemas.microsoft.com/office/drawing/2014/main" id="{C08175C0-2341-F8C1-DFEE-82C435CDF66D}"/>
                  </a:ext>
                </a:extLst>
              </p:cNvPr>
              <p:cNvSpPr/>
              <p:nvPr/>
            </p:nvSpPr>
            <p:spPr>
              <a:xfrm>
                <a:off x="6575079" y="3426010"/>
                <a:ext cx="408688" cy="516722"/>
              </a:xfrm>
              <a:prstGeom prst="roundRect">
                <a:avLst>
                  <a:gd name="adj" fmla="val 16022"/>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0E97DF1B-7C97-0A97-AF6D-FBCF7FA524CA}"/>
                  </a:ext>
                </a:extLst>
              </p:cNvPr>
              <p:cNvGrpSpPr/>
              <p:nvPr/>
            </p:nvGrpSpPr>
            <p:grpSpPr>
              <a:xfrm rot="19325843">
                <a:off x="6579522" y="3768257"/>
                <a:ext cx="289137" cy="80938"/>
                <a:chOff x="3301365" y="1881752"/>
                <a:chExt cx="953170" cy="251699"/>
              </a:xfrm>
              <a:solidFill>
                <a:schemeClr val="bg2"/>
              </a:solidFill>
            </p:grpSpPr>
            <p:sp>
              <p:nvSpPr>
                <p:cNvPr id="18" name="Chord 17">
                  <a:extLst>
                    <a:ext uri="{FF2B5EF4-FFF2-40B4-BE49-F238E27FC236}">
                      <a16:creationId xmlns:a16="http://schemas.microsoft.com/office/drawing/2014/main" id="{0F2DF130-6FFD-94CD-3EA8-400B39BE1432}"/>
                    </a:ext>
                  </a:extLst>
                </p:cNvPr>
                <p:cNvSpPr/>
                <p:nvPr/>
              </p:nvSpPr>
              <p:spPr>
                <a:xfrm>
                  <a:off x="3301365" y="1881752"/>
                  <a:ext cx="386272" cy="251697"/>
                </a:xfrm>
                <a:prstGeom prst="chord">
                  <a:avLst>
                    <a:gd name="adj1" fmla="val 5904367"/>
                    <a:gd name="adj2" fmla="val 15701370"/>
                  </a:avLst>
                </a:prstGeom>
                <a:grp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2722BCAF-2DE5-9FCF-AB4D-6F1D19CC5F23}"/>
                    </a:ext>
                  </a:extLst>
                </p:cNvPr>
                <p:cNvSpPr/>
                <p:nvPr/>
              </p:nvSpPr>
              <p:spPr>
                <a:xfrm rot="5400000">
                  <a:off x="3738914" y="1617830"/>
                  <a:ext cx="251696" cy="779546"/>
                </a:xfrm>
                <a:prstGeom prst="triangle">
                  <a:avLst>
                    <a:gd name="adj" fmla="val 58264"/>
                  </a:avLst>
                </a:prstGeom>
                <a:grp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grpSp>
        <p:nvGrpSpPr>
          <p:cNvPr id="57" name="Group 56">
            <a:extLst>
              <a:ext uri="{FF2B5EF4-FFF2-40B4-BE49-F238E27FC236}">
                <a16:creationId xmlns:a16="http://schemas.microsoft.com/office/drawing/2014/main" id="{13F64B18-39F9-0370-9D19-31253E222224}"/>
              </a:ext>
            </a:extLst>
          </p:cNvPr>
          <p:cNvGrpSpPr/>
          <p:nvPr/>
        </p:nvGrpSpPr>
        <p:grpSpPr>
          <a:xfrm>
            <a:off x="1130898" y="2009526"/>
            <a:ext cx="6555834" cy="1270461"/>
            <a:chOff x="1700086" y="4114668"/>
            <a:chExt cx="6555834" cy="1270461"/>
          </a:xfrm>
        </p:grpSpPr>
        <p:cxnSp>
          <p:nvCxnSpPr>
            <p:cNvPr id="58" name="Straight Arrow Connector 57">
              <a:extLst>
                <a:ext uri="{FF2B5EF4-FFF2-40B4-BE49-F238E27FC236}">
                  <a16:creationId xmlns:a16="http://schemas.microsoft.com/office/drawing/2014/main" id="{B65DDC26-9B00-D390-14E2-CEE01D7824C5}"/>
                </a:ext>
              </a:extLst>
            </p:cNvPr>
            <p:cNvCxnSpPr>
              <a:cxnSpLocks/>
            </p:cNvCxnSpPr>
            <p:nvPr/>
          </p:nvCxnSpPr>
          <p:spPr>
            <a:xfrm flipV="1">
              <a:off x="1700086" y="4262967"/>
              <a:ext cx="6555834" cy="871795"/>
            </a:xfrm>
            <a:prstGeom prst="straightConnector1">
              <a:avLst/>
            </a:prstGeom>
            <a:ln w="50800">
              <a:solidFill>
                <a:schemeClr val="tx1">
                  <a:lumMod val="50000"/>
                  <a:lumOff val="50000"/>
                </a:schemeClr>
              </a:solidFill>
              <a:prstDash val="dash"/>
              <a:headEnd type="triangle" w="lg" len="lg"/>
              <a:tailEnd type="triangle" w="lg" len="lg"/>
            </a:ln>
          </p:spPr>
          <p:style>
            <a:lnRef idx="1">
              <a:schemeClr val="accent1"/>
            </a:lnRef>
            <a:fillRef idx="0">
              <a:schemeClr val="accent1"/>
            </a:fillRef>
            <a:effectRef idx="0">
              <a:schemeClr val="accent1"/>
            </a:effectRef>
            <a:fontRef idx="minor">
              <a:schemeClr val="tx1"/>
            </a:fontRef>
          </p:style>
        </p:cxnSp>
        <p:grpSp>
          <p:nvGrpSpPr>
            <p:cNvPr id="69" name="Group 68">
              <a:extLst>
                <a:ext uri="{FF2B5EF4-FFF2-40B4-BE49-F238E27FC236}">
                  <a16:creationId xmlns:a16="http://schemas.microsoft.com/office/drawing/2014/main" id="{99E573C7-2346-EF34-9879-E0CBCBC9937F}"/>
                </a:ext>
              </a:extLst>
            </p:cNvPr>
            <p:cNvGrpSpPr/>
            <p:nvPr/>
          </p:nvGrpSpPr>
          <p:grpSpPr>
            <a:xfrm rot="21180000">
              <a:off x="3193710" y="4845759"/>
              <a:ext cx="2321745" cy="539370"/>
              <a:chOff x="1801004" y="5924876"/>
              <a:chExt cx="2321745" cy="539370"/>
            </a:xfrm>
          </p:grpSpPr>
          <p:sp>
            <p:nvSpPr>
              <p:cNvPr id="79" name="Content Placeholder 17">
                <a:extLst>
                  <a:ext uri="{FF2B5EF4-FFF2-40B4-BE49-F238E27FC236}">
                    <a16:creationId xmlns:a16="http://schemas.microsoft.com/office/drawing/2014/main" id="{F1C3285F-70FE-5675-B38B-4E8329775D76}"/>
                  </a:ext>
                </a:extLst>
              </p:cNvPr>
              <p:cNvSpPr txBox="1">
                <a:spLocks/>
              </p:cNvSpPr>
              <p:nvPr/>
            </p:nvSpPr>
            <p:spPr>
              <a:xfrm>
                <a:off x="2088940" y="5976545"/>
                <a:ext cx="2033809" cy="429533"/>
              </a:xfrm>
              <a:prstGeom prst="rect">
                <a:avLst/>
              </a:prstGeom>
            </p:spPr>
            <p:txBody>
              <a:bodyPr/>
              <a:lstStyle>
                <a:lvl1pPr marL="0" indent="0" algn="l" defTabSz="914377" rtl="0" eaLnBrk="1" latinLnBrk="0" hangingPunct="1">
                  <a:lnSpc>
                    <a:spcPct val="100000"/>
                  </a:lnSpc>
                  <a:spcBef>
                    <a:spcPts val="800"/>
                  </a:spcBef>
                  <a:spcAft>
                    <a:spcPts val="400"/>
                  </a:spcAft>
                  <a:buClr>
                    <a:schemeClr val="accent5"/>
                  </a:buClr>
                  <a:buFont typeface="Anova Light" panose="020B0403020203020204" pitchFamily="34" charset="0"/>
                  <a:buNone/>
                  <a:defRPr sz="2400" b="0" i="0" kern="1200">
                    <a:solidFill>
                      <a:schemeClr val="tx1"/>
                    </a:solidFill>
                    <a:latin typeface="+mn-lt"/>
                    <a:ea typeface="+mn-ea"/>
                    <a:cs typeface="+mn-cs"/>
                  </a:defRPr>
                </a:lvl1pPr>
                <a:lvl2pPr marL="487668" indent="-243834" algn="l" defTabSz="914377" rtl="0" eaLnBrk="1" latinLnBrk="0" hangingPunct="1">
                  <a:lnSpc>
                    <a:spcPct val="100000"/>
                  </a:lnSpc>
                  <a:spcBef>
                    <a:spcPts val="800"/>
                  </a:spcBef>
                  <a:spcAft>
                    <a:spcPts val="400"/>
                  </a:spcAft>
                  <a:buClr>
                    <a:schemeClr val="accent5"/>
                  </a:buClr>
                  <a:buFont typeface="Anova Light" panose="020B0403020203020204" pitchFamily="34" charset="0"/>
                  <a:buChar char="•"/>
                  <a:defRPr sz="2133" b="0" i="0" kern="1200">
                    <a:solidFill>
                      <a:schemeClr val="tx1"/>
                    </a:solidFill>
                    <a:latin typeface="+mn-lt"/>
                    <a:ea typeface="+mn-ea"/>
                    <a:cs typeface="+mn-cs"/>
                  </a:defRPr>
                </a:lvl2pPr>
                <a:lvl3pPr marL="731502" indent="-243834" algn="l" defTabSz="914377" rtl="0" eaLnBrk="1" latinLnBrk="0" hangingPunct="1">
                  <a:lnSpc>
                    <a:spcPct val="100000"/>
                  </a:lnSpc>
                  <a:spcBef>
                    <a:spcPts val="800"/>
                  </a:spcBef>
                  <a:spcAft>
                    <a:spcPts val="400"/>
                  </a:spcAft>
                  <a:buClr>
                    <a:schemeClr val="accent5"/>
                  </a:buClr>
                  <a:buFont typeface="Anova Light" panose="020B0604020202020204" charset="0"/>
                  <a:buChar char="–"/>
                  <a:defRPr sz="2133" b="0" i="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nova Light" panose="020B0403020203020204" pitchFamily="34" charset="0"/>
                  <a:buChar char="•"/>
                  <a:defRPr sz="1800" kern="1200">
                    <a:solidFill>
                      <a:schemeClr val="bg2"/>
                    </a:solidFill>
                    <a:latin typeface="+mj-lt"/>
                    <a:ea typeface="+mn-ea"/>
                    <a:cs typeface="+mn-cs"/>
                  </a:defRPr>
                </a:lvl4pPr>
                <a:lvl5pPr marL="2057349" indent="-228594" algn="l" defTabSz="914377" rtl="0" eaLnBrk="1" latinLnBrk="0" hangingPunct="1">
                  <a:lnSpc>
                    <a:spcPct val="90000"/>
                  </a:lnSpc>
                  <a:spcBef>
                    <a:spcPts val="500"/>
                  </a:spcBef>
                  <a:buFont typeface="Anova Light" panose="020B0403020203020204" pitchFamily="34" charset="0"/>
                  <a:buChar char="•"/>
                  <a:defRPr sz="1800" kern="1200">
                    <a:solidFill>
                      <a:schemeClr val="bg2"/>
                    </a:solidFill>
                    <a:latin typeface="+mj-lt"/>
                    <a:ea typeface="+mn-ea"/>
                    <a:cs typeface="+mn-cs"/>
                  </a:defRPr>
                </a:lvl5pPr>
                <a:lvl6pPr marL="2514537" indent="-228594" algn="l" defTabSz="914377" rtl="0" eaLnBrk="1" latinLnBrk="0" hangingPunct="1">
                  <a:lnSpc>
                    <a:spcPct val="90000"/>
                  </a:lnSpc>
                  <a:spcBef>
                    <a:spcPts val="500"/>
                  </a:spcBef>
                  <a:buFont typeface="Anova Light" panose="020B0403020203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nova Light" panose="020B0403020203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nova Light" panose="020B0403020203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nova Light" panose="020B0403020203020204" pitchFamily="34" charset="0"/>
                  <a:buChar char="•"/>
                  <a:defRPr sz="1800" kern="1200">
                    <a:solidFill>
                      <a:schemeClr val="tx1"/>
                    </a:solidFill>
                    <a:latin typeface="+mn-lt"/>
                    <a:ea typeface="+mn-ea"/>
                    <a:cs typeface="+mn-cs"/>
                  </a:defRPr>
                </a:lvl9pPr>
              </a:lstStyle>
              <a:p>
                <a:r>
                  <a:rPr lang="en-US" dirty="0">
                    <a:solidFill>
                      <a:schemeClr val="bg2"/>
                    </a:solidFill>
                  </a:rPr>
                  <a:t>SAS Macro</a:t>
                </a:r>
              </a:p>
              <a:p>
                <a:pPr marL="342900" indent="-342900">
                  <a:buFont typeface="Arial" panose="020B0604020202020204" pitchFamily="34" charset="0"/>
                  <a:buChar char="•"/>
                </a:pPr>
                <a:endParaRPr lang="en-US" dirty="0">
                  <a:solidFill>
                    <a:schemeClr val="bg2"/>
                  </a:solidFill>
                </a:endParaRPr>
              </a:p>
            </p:txBody>
          </p:sp>
          <p:pic>
            <p:nvPicPr>
              <p:cNvPr id="80" name="Picture 79">
                <a:extLst>
                  <a:ext uri="{FF2B5EF4-FFF2-40B4-BE49-F238E27FC236}">
                    <a16:creationId xmlns:a16="http://schemas.microsoft.com/office/drawing/2014/main" id="{78FC155E-73B4-5D0C-E05C-30DFBA62B0D3}"/>
                  </a:ext>
                </a:extLst>
              </p:cNvPr>
              <p:cNvPicPr>
                <a:picLocks noChangeAspect="1"/>
              </p:cNvPicPr>
              <p:nvPr/>
            </p:nvPicPr>
            <p:blipFill>
              <a:blip r:embed="rId27"/>
              <a:stretch>
                <a:fillRect/>
              </a:stretch>
            </p:blipFill>
            <p:spPr>
              <a:xfrm>
                <a:off x="1801004" y="5924876"/>
                <a:ext cx="331713" cy="539370"/>
              </a:xfrm>
              <a:prstGeom prst="rect">
                <a:avLst/>
              </a:prstGeom>
            </p:spPr>
          </p:pic>
        </p:grpSp>
        <p:grpSp>
          <p:nvGrpSpPr>
            <p:cNvPr id="76" name="Group 75">
              <a:extLst>
                <a:ext uri="{FF2B5EF4-FFF2-40B4-BE49-F238E27FC236}">
                  <a16:creationId xmlns:a16="http://schemas.microsoft.com/office/drawing/2014/main" id="{6AA55349-8ED5-D0AA-0AD3-19DC39E0C130}"/>
                </a:ext>
              </a:extLst>
            </p:cNvPr>
            <p:cNvGrpSpPr/>
            <p:nvPr/>
          </p:nvGrpSpPr>
          <p:grpSpPr>
            <a:xfrm rot="21180000">
              <a:off x="2080483" y="4114668"/>
              <a:ext cx="4853322" cy="551622"/>
              <a:chOff x="3688391" y="4662364"/>
              <a:chExt cx="5486577" cy="580301"/>
            </a:xfrm>
          </p:grpSpPr>
          <p:pic>
            <p:nvPicPr>
              <p:cNvPr id="77" name="Picture 76">
                <a:extLst>
                  <a:ext uri="{FF2B5EF4-FFF2-40B4-BE49-F238E27FC236}">
                    <a16:creationId xmlns:a16="http://schemas.microsoft.com/office/drawing/2014/main" id="{2E2E5AAA-D7DC-120D-5363-98E685CDCCA3}"/>
                  </a:ext>
                </a:extLst>
              </p:cNvPr>
              <p:cNvPicPr>
                <a:picLocks noChangeAspect="1"/>
              </p:cNvPicPr>
              <p:nvPr/>
            </p:nvPicPr>
            <p:blipFill>
              <a:blip r:embed="rId28"/>
              <a:stretch>
                <a:fillRect/>
              </a:stretch>
            </p:blipFill>
            <p:spPr>
              <a:xfrm rot="21508916">
                <a:off x="3688391" y="4662364"/>
                <a:ext cx="618987" cy="580301"/>
              </a:xfrm>
              <a:prstGeom prst="rect">
                <a:avLst/>
              </a:prstGeom>
            </p:spPr>
          </p:pic>
          <p:sp>
            <p:nvSpPr>
              <p:cNvPr id="78" name="Content Placeholder 17">
                <a:extLst>
                  <a:ext uri="{FF2B5EF4-FFF2-40B4-BE49-F238E27FC236}">
                    <a16:creationId xmlns:a16="http://schemas.microsoft.com/office/drawing/2014/main" id="{2526903C-98D0-A694-A2C6-36C382D4391C}"/>
                  </a:ext>
                </a:extLst>
              </p:cNvPr>
              <p:cNvSpPr txBox="1">
                <a:spLocks/>
              </p:cNvSpPr>
              <p:nvPr/>
            </p:nvSpPr>
            <p:spPr>
              <a:xfrm>
                <a:off x="4281360" y="4779700"/>
                <a:ext cx="4893608" cy="429533"/>
              </a:xfrm>
              <a:prstGeom prst="rect">
                <a:avLst/>
              </a:prstGeom>
            </p:spPr>
            <p:txBody>
              <a:bodyPr/>
              <a:lstStyle>
                <a:lvl1pPr marL="0" indent="0" algn="l" defTabSz="914377" rtl="0" eaLnBrk="1" latinLnBrk="0" hangingPunct="1">
                  <a:lnSpc>
                    <a:spcPct val="100000"/>
                  </a:lnSpc>
                  <a:spcBef>
                    <a:spcPts val="800"/>
                  </a:spcBef>
                  <a:spcAft>
                    <a:spcPts val="400"/>
                  </a:spcAft>
                  <a:buClr>
                    <a:schemeClr val="accent5"/>
                  </a:buClr>
                  <a:buFont typeface="Anova Light" panose="020B0403020203020204" pitchFamily="34" charset="0"/>
                  <a:buNone/>
                  <a:defRPr sz="2400" b="0" i="0" kern="1200">
                    <a:solidFill>
                      <a:schemeClr val="tx1"/>
                    </a:solidFill>
                    <a:latin typeface="+mn-lt"/>
                    <a:ea typeface="+mn-ea"/>
                    <a:cs typeface="+mn-cs"/>
                  </a:defRPr>
                </a:lvl1pPr>
                <a:lvl2pPr marL="487668" indent="-243834" algn="l" defTabSz="914377" rtl="0" eaLnBrk="1" latinLnBrk="0" hangingPunct="1">
                  <a:lnSpc>
                    <a:spcPct val="100000"/>
                  </a:lnSpc>
                  <a:spcBef>
                    <a:spcPts val="800"/>
                  </a:spcBef>
                  <a:spcAft>
                    <a:spcPts val="400"/>
                  </a:spcAft>
                  <a:buClr>
                    <a:schemeClr val="accent5"/>
                  </a:buClr>
                  <a:buFont typeface="Anova Light" panose="020B0403020203020204" pitchFamily="34" charset="0"/>
                  <a:buChar char="•"/>
                  <a:defRPr sz="2133" b="0" i="0" kern="1200">
                    <a:solidFill>
                      <a:schemeClr val="tx1"/>
                    </a:solidFill>
                    <a:latin typeface="+mn-lt"/>
                    <a:ea typeface="+mn-ea"/>
                    <a:cs typeface="+mn-cs"/>
                  </a:defRPr>
                </a:lvl2pPr>
                <a:lvl3pPr marL="731502" indent="-243834" algn="l" defTabSz="914377" rtl="0" eaLnBrk="1" latinLnBrk="0" hangingPunct="1">
                  <a:lnSpc>
                    <a:spcPct val="100000"/>
                  </a:lnSpc>
                  <a:spcBef>
                    <a:spcPts val="800"/>
                  </a:spcBef>
                  <a:spcAft>
                    <a:spcPts val="400"/>
                  </a:spcAft>
                  <a:buClr>
                    <a:schemeClr val="accent5"/>
                  </a:buClr>
                  <a:buFont typeface="Anova Light" panose="020B0604020202020204" charset="0"/>
                  <a:buChar char="–"/>
                  <a:defRPr sz="2133" b="0" i="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nova Light" panose="020B0403020203020204" pitchFamily="34" charset="0"/>
                  <a:buChar char="•"/>
                  <a:defRPr sz="1800" kern="1200">
                    <a:solidFill>
                      <a:schemeClr val="bg2"/>
                    </a:solidFill>
                    <a:latin typeface="+mj-lt"/>
                    <a:ea typeface="+mn-ea"/>
                    <a:cs typeface="+mn-cs"/>
                  </a:defRPr>
                </a:lvl4pPr>
                <a:lvl5pPr marL="2057349" indent="-228594" algn="l" defTabSz="914377" rtl="0" eaLnBrk="1" latinLnBrk="0" hangingPunct="1">
                  <a:lnSpc>
                    <a:spcPct val="90000"/>
                  </a:lnSpc>
                  <a:spcBef>
                    <a:spcPts val="500"/>
                  </a:spcBef>
                  <a:buFont typeface="Anova Light" panose="020B0403020203020204" pitchFamily="34" charset="0"/>
                  <a:buChar char="•"/>
                  <a:defRPr sz="1800" kern="1200">
                    <a:solidFill>
                      <a:schemeClr val="bg2"/>
                    </a:solidFill>
                    <a:latin typeface="+mj-lt"/>
                    <a:ea typeface="+mn-ea"/>
                    <a:cs typeface="+mn-cs"/>
                  </a:defRPr>
                </a:lvl5pPr>
                <a:lvl6pPr marL="2514537" indent="-228594" algn="l" defTabSz="914377" rtl="0" eaLnBrk="1" latinLnBrk="0" hangingPunct="1">
                  <a:lnSpc>
                    <a:spcPct val="90000"/>
                  </a:lnSpc>
                  <a:spcBef>
                    <a:spcPts val="500"/>
                  </a:spcBef>
                  <a:buFont typeface="Anova Light" panose="020B0403020203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nova Light" panose="020B0403020203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nova Light" panose="020B0403020203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nova Light" panose="020B0403020203020204" pitchFamily="34" charset="0"/>
                  <a:buChar char="•"/>
                  <a:defRPr sz="1800" kern="1200">
                    <a:solidFill>
                      <a:schemeClr val="tx1"/>
                    </a:solidFill>
                    <a:latin typeface="+mn-lt"/>
                    <a:ea typeface="+mn-ea"/>
                    <a:cs typeface="+mn-cs"/>
                  </a:defRPr>
                </a:lvl9pPr>
              </a:lstStyle>
              <a:p>
                <a:r>
                  <a:rPr lang="en-US" dirty="0">
                    <a:solidFill>
                      <a:schemeClr val="bg2"/>
                    </a:solidFill>
                  </a:rPr>
                  <a:t>SAS Studio Flow Custom Step </a:t>
                </a:r>
              </a:p>
              <a:p>
                <a:pPr marL="342900" indent="-342900">
                  <a:buFont typeface="Arial" panose="020B0604020202020204" pitchFamily="34" charset="0"/>
                  <a:buChar char="•"/>
                </a:pPr>
                <a:endParaRPr lang="en-US" dirty="0">
                  <a:solidFill>
                    <a:schemeClr val="bg2"/>
                  </a:solidFill>
                </a:endParaRPr>
              </a:p>
            </p:txBody>
          </p:sp>
        </p:grpSp>
      </p:grpSp>
      <p:sp>
        <p:nvSpPr>
          <p:cNvPr id="3" name="Content Placeholder 17">
            <a:extLst>
              <a:ext uri="{FF2B5EF4-FFF2-40B4-BE49-F238E27FC236}">
                <a16:creationId xmlns:a16="http://schemas.microsoft.com/office/drawing/2014/main" id="{60348E02-9BB7-5A4C-25D5-5C05943FD61E}"/>
              </a:ext>
            </a:extLst>
          </p:cNvPr>
          <p:cNvSpPr txBox="1">
            <a:spLocks/>
          </p:cNvSpPr>
          <p:nvPr/>
        </p:nvSpPr>
        <p:spPr>
          <a:xfrm>
            <a:off x="5619903" y="3975943"/>
            <a:ext cx="2602853" cy="1179379"/>
          </a:xfrm>
          <a:prstGeom prst="rect">
            <a:avLst/>
          </a:prstGeom>
        </p:spPr>
        <p:txBody>
          <a:bodyPr/>
          <a:lstStyle>
            <a:lvl1pPr marL="0" indent="0" algn="l" defTabSz="914377" rtl="0" eaLnBrk="1" latinLnBrk="0" hangingPunct="1">
              <a:lnSpc>
                <a:spcPct val="100000"/>
              </a:lnSpc>
              <a:spcBef>
                <a:spcPts val="800"/>
              </a:spcBef>
              <a:spcAft>
                <a:spcPts val="400"/>
              </a:spcAft>
              <a:buClr>
                <a:schemeClr val="accent5"/>
              </a:buClr>
              <a:buFont typeface="Anova Light" panose="020B0403020203020204" pitchFamily="34" charset="0"/>
              <a:buNone/>
              <a:defRPr sz="2400" b="0" i="0" kern="1200">
                <a:solidFill>
                  <a:schemeClr val="tx1"/>
                </a:solidFill>
                <a:latin typeface="+mn-lt"/>
                <a:ea typeface="+mn-ea"/>
                <a:cs typeface="+mn-cs"/>
              </a:defRPr>
            </a:lvl1pPr>
            <a:lvl2pPr marL="487668" indent="-243834" algn="l" defTabSz="914377" rtl="0" eaLnBrk="1" latinLnBrk="0" hangingPunct="1">
              <a:lnSpc>
                <a:spcPct val="100000"/>
              </a:lnSpc>
              <a:spcBef>
                <a:spcPts val="800"/>
              </a:spcBef>
              <a:spcAft>
                <a:spcPts val="400"/>
              </a:spcAft>
              <a:buClr>
                <a:schemeClr val="accent5"/>
              </a:buClr>
              <a:buFont typeface="Anova Light" panose="020B0403020203020204" pitchFamily="34" charset="0"/>
              <a:buChar char="•"/>
              <a:defRPr sz="2133" b="0" i="0" kern="1200">
                <a:solidFill>
                  <a:schemeClr val="tx1"/>
                </a:solidFill>
                <a:latin typeface="+mn-lt"/>
                <a:ea typeface="+mn-ea"/>
                <a:cs typeface="+mn-cs"/>
              </a:defRPr>
            </a:lvl2pPr>
            <a:lvl3pPr marL="731502" indent="-243834" algn="l" defTabSz="914377" rtl="0" eaLnBrk="1" latinLnBrk="0" hangingPunct="1">
              <a:lnSpc>
                <a:spcPct val="100000"/>
              </a:lnSpc>
              <a:spcBef>
                <a:spcPts val="800"/>
              </a:spcBef>
              <a:spcAft>
                <a:spcPts val="400"/>
              </a:spcAft>
              <a:buClr>
                <a:schemeClr val="accent5"/>
              </a:buClr>
              <a:buFont typeface="Anova Light" panose="020B0604020202020204" charset="0"/>
              <a:buChar char="–"/>
              <a:defRPr sz="2133" b="0" i="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nova Light" panose="020B0403020203020204" pitchFamily="34" charset="0"/>
              <a:buChar char="•"/>
              <a:defRPr sz="1800" kern="1200">
                <a:solidFill>
                  <a:schemeClr val="bg2"/>
                </a:solidFill>
                <a:latin typeface="+mj-lt"/>
                <a:ea typeface="+mn-ea"/>
                <a:cs typeface="+mn-cs"/>
              </a:defRPr>
            </a:lvl4pPr>
            <a:lvl5pPr marL="2057349" indent="-228594" algn="l" defTabSz="914377" rtl="0" eaLnBrk="1" latinLnBrk="0" hangingPunct="1">
              <a:lnSpc>
                <a:spcPct val="90000"/>
              </a:lnSpc>
              <a:spcBef>
                <a:spcPts val="500"/>
              </a:spcBef>
              <a:buFont typeface="Anova Light" panose="020B0403020203020204" pitchFamily="34" charset="0"/>
              <a:buChar char="•"/>
              <a:defRPr sz="1800" kern="1200">
                <a:solidFill>
                  <a:schemeClr val="bg2"/>
                </a:solidFill>
                <a:latin typeface="+mj-lt"/>
                <a:ea typeface="+mn-ea"/>
                <a:cs typeface="+mn-cs"/>
              </a:defRPr>
            </a:lvl5pPr>
            <a:lvl6pPr marL="2514537" indent="-228594" algn="l" defTabSz="914377" rtl="0" eaLnBrk="1" latinLnBrk="0" hangingPunct="1">
              <a:lnSpc>
                <a:spcPct val="90000"/>
              </a:lnSpc>
              <a:spcBef>
                <a:spcPts val="500"/>
              </a:spcBef>
              <a:buFont typeface="Anova Light" panose="020B0403020203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nova Light" panose="020B0403020203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nova Light" panose="020B0403020203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nova Light" panose="020B0403020203020204" pitchFamily="34" charset="0"/>
              <a:buChar char="•"/>
              <a:defRPr sz="1800" kern="1200">
                <a:solidFill>
                  <a:schemeClr val="tx1"/>
                </a:solidFill>
                <a:latin typeface="+mn-lt"/>
                <a:ea typeface="+mn-ea"/>
                <a:cs typeface="+mn-cs"/>
              </a:defRPr>
            </a:lvl9pPr>
          </a:lstStyle>
          <a:p>
            <a:r>
              <a:rPr lang="en-US" dirty="0">
                <a:solidFill>
                  <a:schemeClr val="bg2"/>
                </a:solidFill>
              </a:rPr>
              <a:t>Niche File Types</a:t>
            </a:r>
          </a:p>
          <a:p>
            <a:r>
              <a:rPr lang="en-US" dirty="0">
                <a:solidFill>
                  <a:schemeClr val="bg2"/>
                </a:solidFill>
              </a:rPr>
              <a:t>New Types</a:t>
            </a:r>
          </a:p>
          <a:p>
            <a:r>
              <a:rPr lang="en-US" dirty="0">
                <a:solidFill>
                  <a:schemeClr val="bg2"/>
                </a:solidFill>
              </a:rPr>
              <a:t>SAS Datasets</a:t>
            </a:r>
          </a:p>
        </p:txBody>
      </p:sp>
      <p:pic>
        <p:nvPicPr>
          <p:cNvPr id="4" name="Picture 3">
            <a:extLst>
              <a:ext uri="{FF2B5EF4-FFF2-40B4-BE49-F238E27FC236}">
                <a16:creationId xmlns:a16="http://schemas.microsoft.com/office/drawing/2014/main" id="{FF409A1F-8D79-26ED-FC0C-93397F2152AF}"/>
              </a:ext>
            </a:extLst>
          </p:cNvPr>
          <p:cNvPicPr>
            <a:picLocks noChangeAspect="1"/>
          </p:cNvPicPr>
          <p:nvPr/>
        </p:nvPicPr>
        <p:blipFill>
          <a:blip r:embed="rId28"/>
          <a:stretch>
            <a:fillRect/>
          </a:stretch>
        </p:blipFill>
        <p:spPr>
          <a:xfrm>
            <a:off x="538366" y="5410651"/>
            <a:ext cx="547544" cy="551622"/>
          </a:xfrm>
          <a:prstGeom prst="rect">
            <a:avLst/>
          </a:prstGeom>
        </p:spPr>
      </p:pic>
      <p:cxnSp>
        <p:nvCxnSpPr>
          <p:cNvPr id="5" name="Straight Connector 4">
            <a:extLst>
              <a:ext uri="{FF2B5EF4-FFF2-40B4-BE49-F238E27FC236}">
                <a16:creationId xmlns:a16="http://schemas.microsoft.com/office/drawing/2014/main" id="{52328EAD-5D63-0AF4-CE44-748C309DFC43}"/>
              </a:ext>
            </a:extLst>
          </p:cNvPr>
          <p:cNvCxnSpPr>
            <a:cxnSpLocks/>
          </p:cNvCxnSpPr>
          <p:nvPr/>
        </p:nvCxnSpPr>
        <p:spPr>
          <a:xfrm flipV="1">
            <a:off x="1085910" y="3610344"/>
            <a:ext cx="708822" cy="1800307"/>
          </a:xfrm>
          <a:prstGeom prst="line">
            <a:avLst/>
          </a:prstGeom>
          <a:ln w="25400">
            <a:prstDash val="sysDot"/>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B8BECD8B-2D26-EEE5-35BA-D0850DD0145F}"/>
              </a:ext>
            </a:extLst>
          </p:cNvPr>
          <p:cNvCxnSpPr>
            <a:cxnSpLocks/>
          </p:cNvCxnSpPr>
          <p:nvPr/>
        </p:nvCxnSpPr>
        <p:spPr>
          <a:xfrm>
            <a:off x="1085910" y="5962273"/>
            <a:ext cx="708822" cy="328275"/>
          </a:xfrm>
          <a:prstGeom prst="line">
            <a:avLst/>
          </a:prstGeom>
          <a:ln w="25400">
            <a:prstDash val="sysDot"/>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4848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158D2F98-CE5D-494D-E6E2-C2055CC98806}"/>
              </a:ext>
            </a:extLst>
          </p:cNvPr>
          <p:cNvSpPr>
            <a:spLocks noGrp="1"/>
          </p:cNvSpPr>
          <p:nvPr>
            <p:ph type="title"/>
          </p:nvPr>
        </p:nvSpPr>
        <p:spPr/>
        <p:txBody>
          <a:bodyPr bIns="0">
            <a:noAutofit/>
          </a:bodyPr>
          <a:lstStyle/>
          <a:p>
            <a:br>
              <a:rPr lang="en-US" sz="5400" dirty="0"/>
            </a:br>
            <a:r>
              <a:rPr lang="en-US" sz="3600" dirty="0"/>
              <a:t>Access Object Storage files</a:t>
            </a:r>
            <a:endParaRPr lang="en-US" dirty="0"/>
          </a:p>
        </p:txBody>
      </p:sp>
      <p:sp>
        <p:nvSpPr>
          <p:cNvPr id="2" name="Text Placeholder 1">
            <a:extLst>
              <a:ext uri="{FF2B5EF4-FFF2-40B4-BE49-F238E27FC236}">
                <a16:creationId xmlns:a16="http://schemas.microsoft.com/office/drawing/2014/main" id="{615EC6CF-1FF5-4BB9-B459-CE98AA09A393}"/>
              </a:ext>
            </a:extLst>
          </p:cNvPr>
          <p:cNvSpPr>
            <a:spLocks noGrp="1"/>
          </p:cNvSpPr>
          <p:nvPr>
            <p:ph type="body" sz="quarter" idx="10"/>
          </p:nvPr>
        </p:nvSpPr>
        <p:spPr/>
        <p:txBody>
          <a:bodyPr/>
          <a:lstStyle/>
          <a:p>
            <a:r>
              <a:rPr lang="en-US" sz="2800" dirty="0"/>
              <a:t>Hands-on Exercise</a:t>
            </a:r>
          </a:p>
        </p:txBody>
      </p:sp>
      <p:pic>
        <p:nvPicPr>
          <p:cNvPr id="4" name="Graphic 3" descr="Programmer male outline">
            <a:extLst>
              <a:ext uri="{FF2B5EF4-FFF2-40B4-BE49-F238E27FC236}">
                <a16:creationId xmlns:a16="http://schemas.microsoft.com/office/drawing/2014/main" id="{65DCA5F2-7D22-04E6-5723-7011122A560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726680" y="3556359"/>
            <a:ext cx="2537460" cy="2537460"/>
          </a:xfrm>
          <a:prstGeom prst="rect">
            <a:avLst/>
          </a:prstGeom>
        </p:spPr>
      </p:pic>
    </p:spTree>
    <p:custDataLst>
      <p:tags r:id="rId1"/>
    </p:custDataLst>
    <p:extLst>
      <p:ext uri="{BB962C8B-B14F-4D97-AF65-F5344CB8AC3E}">
        <p14:creationId xmlns:p14="http://schemas.microsoft.com/office/powerpoint/2010/main" val="26593733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a14="http://schemas.microsoft.com/office/drawing/2010/main" xmlns:asvg="http://schemas.microsoft.com/office/drawing/2016/SVG/main"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5D59A9C0-8352-A104-0590-312F65C8F589}"/>
              </a:ext>
            </a:extLst>
          </p:cNvPr>
          <p:cNvSpPr txBox="1"/>
          <p:nvPr/>
        </p:nvSpPr>
        <p:spPr>
          <a:xfrm>
            <a:off x="165101" y="3646479"/>
            <a:ext cx="4714052" cy="830997"/>
          </a:xfrm>
          <a:prstGeom prst="rect">
            <a:avLst/>
          </a:prstGeom>
          <a:solidFill>
            <a:schemeClr val="bg1"/>
          </a:solidFill>
        </p:spPr>
        <p:txBody>
          <a:bodyPr wrap="square" rtlCol="0">
            <a:spAutoFit/>
          </a:bodyPr>
          <a:lstStyle/>
          <a:p>
            <a:pPr algn="ctr" defTabSz="609585">
              <a:defRPr/>
            </a:pPr>
            <a:r>
              <a:rPr lang="en-US" sz="2400" b="1" kern="0" dirty="0">
                <a:solidFill>
                  <a:schemeClr val="tx2"/>
                </a:solidFill>
                <a:latin typeface="+mj-lt"/>
              </a:rPr>
              <a:t>Considerations</a:t>
            </a:r>
            <a:r>
              <a:rPr lang="en-US" sz="2400" kern="0" dirty="0">
                <a:solidFill>
                  <a:schemeClr val="tx2"/>
                </a:solidFill>
                <a:latin typeface="+mj-lt"/>
              </a:rPr>
              <a:t> when accessing </a:t>
            </a:r>
            <a:br>
              <a:rPr lang="en-US" sz="2400" kern="0" dirty="0">
                <a:solidFill>
                  <a:schemeClr val="tx2"/>
                </a:solidFill>
                <a:latin typeface="+mj-lt"/>
              </a:rPr>
            </a:br>
            <a:r>
              <a:rPr lang="en-US" sz="2400" kern="0" dirty="0">
                <a:solidFill>
                  <a:schemeClr val="tx2"/>
                </a:solidFill>
                <a:latin typeface="+mj-lt"/>
              </a:rPr>
              <a:t>object storage from SAS Viya</a:t>
            </a:r>
            <a:endParaRPr lang="en-US" sz="2400" b="1" kern="0" dirty="0">
              <a:solidFill>
                <a:schemeClr val="tx2"/>
              </a:solidFill>
              <a:latin typeface="+mj-lt"/>
            </a:endParaRPr>
          </a:p>
        </p:txBody>
      </p:sp>
      <p:sp>
        <p:nvSpPr>
          <p:cNvPr id="15" name="Freeform 21">
            <a:extLst>
              <a:ext uri="{FF2B5EF4-FFF2-40B4-BE49-F238E27FC236}">
                <a16:creationId xmlns:a16="http://schemas.microsoft.com/office/drawing/2014/main" id="{AB322D86-9A07-B8F0-9BC4-A07E4EBFEC69}"/>
              </a:ext>
            </a:extLst>
          </p:cNvPr>
          <p:cNvSpPr>
            <a:spLocks noChangeAspect="1" noEditPoints="1"/>
          </p:cNvSpPr>
          <p:nvPr/>
        </p:nvSpPr>
        <p:spPr bwMode="auto">
          <a:xfrm>
            <a:off x="1523689" y="2095846"/>
            <a:ext cx="1996872" cy="1499735"/>
          </a:xfrm>
          <a:custGeom>
            <a:avLst/>
            <a:gdLst>
              <a:gd name="T0" fmla="*/ 3383 w 5760"/>
              <a:gd name="T1" fmla="*/ 3200 h 4327"/>
              <a:gd name="T2" fmla="*/ 5542 w 5760"/>
              <a:gd name="T3" fmla="*/ 3715 h 4327"/>
              <a:gd name="T4" fmla="*/ 2486 w 5760"/>
              <a:gd name="T5" fmla="*/ 3204 h 4327"/>
              <a:gd name="T6" fmla="*/ 424 w 5760"/>
              <a:gd name="T7" fmla="*/ 3499 h 4327"/>
              <a:gd name="T8" fmla="*/ 1531 w 5760"/>
              <a:gd name="T9" fmla="*/ 3124 h 4327"/>
              <a:gd name="T10" fmla="*/ 1190 w 5760"/>
              <a:gd name="T11" fmla="*/ 3185 h 4327"/>
              <a:gd name="T12" fmla="*/ 4877 w 5760"/>
              <a:gd name="T13" fmla="*/ 2948 h 4327"/>
              <a:gd name="T14" fmla="*/ 3278 w 5760"/>
              <a:gd name="T15" fmla="*/ 2752 h 4327"/>
              <a:gd name="T16" fmla="*/ 566 w 5760"/>
              <a:gd name="T17" fmla="*/ 2843 h 4327"/>
              <a:gd name="T18" fmla="*/ 1677 w 5760"/>
              <a:gd name="T19" fmla="*/ 4144 h 4327"/>
              <a:gd name="T20" fmla="*/ 1443 w 5760"/>
              <a:gd name="T21" fmla="*/ 2808 h 4327"/>
              <a:gd name="T22" fmla="*/ 5613 w 5760"/>
              <a:gd name="T23" fmla="*/ 2815 h 4327"/>
              <a:gd name="T24" fmla="*/ 4259 w 5760"/>
              <a:gd name="T25" fmla="*/ 2818 h 4327"/>
              <a:gd name="T26" fmla="*/ 4105 w 5760"/>
              <a:gd name="T27" fmla="*/ 2864 h 4327"/>
              <a:gd name="T28" fmla="*/ 4070 w 5760"/>
              <a:gd name="T29" fmla="*/ 4093 h 4327"/>
              <a:gd name="T30" fmla="*/ 5315 w 5760"/>
              <a:gd name="T31" fmla="*/ 3316 h 4327"/>
              <a:gd name="T32" fmla="*/ 5540 w 5760"/>
              <a:gd name="T33" fmla="*/ 2376 h 4327"/>
              <a:gd name="T34" fmla="*/ 2704 w 5760"/>
              <a:gd name="T35" fmla="*/ 1926 h 4327"/>
              <a:gd name="T36" fmla="*/ 3453 w 5760"/>
              <a:gd name="T37" fmla="*/ 2567 h 4327"/>
              <a:gd name="T38" fmla="*/ 4198 w 5760"/>
              <a:gd name="T39" fmla="*/ 2675 h 4327"/>
              <a:gd name="T40" fmla="*/ 4917 w 5760"/>
              <a:gd name="T41" fmla="*/ 1892 h 4327"/>
              <a:gd name="T42" fmla="*/ 2583 w 5760"/>
              <a:gd name="T43" fmla="*/ 1790 h 4327"/>
              <a:gd name="T44" fmla="*/ 4063 w 5760"/>
              <a:gd name="T45" fmla="*/ 1849 h 4327"/>
              <a:gd name="T46" fmla="*/ 4147 w 5760"/>
              <a:gd name="T47" fmla="*/ 2208 h 4327"/>
              <a:gd name="T48" fmla="*/ 962 w 5760"/>
              <a:gd name="T49" fmla="*/ 1800 h 4327"/>
              <a:gd name="T50" fmla="*/ 560 w 5760"/>
              <a:gd name="T51" fmla="*/ 2067 h 4327"/>
              <a:gd name="T52" fmla="*/ 312 w 5760"/>
              <a:gd name="T53" fmla="*/ 2466 h 4327"/>
              <a:gd name="T54" fmla="*/ 278 w 5760"/>
              <a:gd name="T55" fmla="*/ 3017 h 4327"/>
              <a:gd name="T56" fmla="*/ 709 w 5760"/>
              <a:gd name="T57" fmla="*/ 2607 h 4327"/>
              <a:gd name="T58" fmla="*/ 2260 w 5760"/>
              <a:gd name="T59" fmla="*/ 2668 h 4327"/>
              <a:gd name="T60" fmla="*/ 2301 w 5760"/>
              <a:gd name="T61" fmla="*/ 2283 h 4327"/>
              <a:gd name="T62" fmla="*/ 1904 w 5760"/>
              <a:gd name="T63" fmla="*/ 1953 h 4327"/>
              <a:gd name="T64" fmla="*/ 1463 w 5760"/>
              <a:gd name="T65" fmla="*/ 1758 h 4327"/>
              <a:gd name="T66" fmla="*/ 3533 w 5760"/>
              <a:gd name="T67" fmla="*/ 2013 h 4327"/>
              <a:gd name="T68" fmla="*/ 3086 w 5760"/>
              <a:gd name="T69" fmla="*/ 1654 h 4327"/>
              <a:gd name="T70" fmla="*/ 5203 w 5760"/>
              <a:gd name="T71" fmla="*/ 1694 h 4327"/>
              <a:gd name="T72" fmla="*/ 5737 w 5760"/>
              <a:gd name="T73" fmla="*/ 3316 h 4327"/>
              <a:gd name="T74" fmla="*/ 4648 w 5760"/>
              <a:gd name="T75" fmla="*/ 4292 h 4327"/>
              <a:gd name="T76" fmla="*/ 3199 w 5760"/>
              <a:gd name="T77" fmla="*/ 3645 h 4327"/>
              <a:gd name="T78" fmla="*/ 3238 w 5760"/>
              <a:gd name="T79" fmla="*/ 2245 h 4327"/>
              <a:gd name="T80" fmla="*/ 1562 w 5760"/>
              <a:gd name="T81" fmla="*/ 1498 h 4327"/>
              <a:gd name="T82" fmla="*/ 2159 w 5760"/>
              <a:gd name="T83" fmla="*/ 1708 h 4327"/>
              <a:gd name="T84" fmla="*/ 2594 w 5760"/>
              <a:gd name="T85" fmla="*/ 2100 h 4327"/>
              <a:gd name="T86" fmla="*/ 2526 w 5760"/>
              <a:gd name="T87" fmla="*/ 2393 h 4327"/>
              <a:gd name="T88" fmla="*/ 2501 w 5760"/>
              <a:gd name="T89" fmla="*/ 2806 h 4327"/>
              <a:gd name="T90" fmla="*/ 2662 w 5760"/>
              <a:gd name="T91" fmla="*/ 3377 h 4327"/>
              <a:gd name="T92" fmla="*/ 1705 w 5760"/>
              <a:gd name="T93" fmla="*/ 4282 h 4327"/>
              <a:gd name="T94" fmla="*/ 333 w 5760"/>
              <a:gd name="T95" fmla="*/ 3636 h 4327"/>
              <a:gd name="T96" fmla="*/ 47 w 5760"/>
              <a:gd name="T97" fmla="*/ 2750 h 4327"/>
              <a:gd name="T98" fmla="*/ 171 w 5760"/>
              <a:gd name="T99" fmla="*/ 2309 h 4327"/>
              <a:gd name="T100" fmla="*/ 433 w 5760"/>
              <a:gd name="T101" fmla="*/ 2008 h 4327"/>
              <a:gd name="T102" fmla="*/ 894 w 5760"/>
              <a:gd name="T103" fmla="*/ 1594 h 4327"/>
              <a:gd name="T104" fmla="*/ 2685 w 5760"/>
              <a:gd name="T105" fmla="*/ 141 h 4327"/>
              <a:gd name="T106" fmla="*/ 2479 w 5760"/>
              <a:gd name="T107" fmla="*/ 975 h 4327"/>
              <a:gd name="T108" fmla="*/ 3053 w 5760"/>
              <a:gd name="T109" fmla="*/ 1144 h 4327"/>
              <a:gd name="T110" fmla="*/ 3227 w 5760"/>
              <a:gd name="T111" fmla="*/ 344 h 4327"/>
              <a:gd name="T112" fmla="*/ 3400 w 5760"/>
              <a:gd name="T113" fmla="*/ 433 h 4327"/>
              <a:gd name="T114" fmla="*/ 3323 w 5760"/>
              <a:gd name="T115" fmla="*/ 951 h 4327"/>
              <a:gd name="T116" fmla="*/ 3032 w 5760"/>
              <a:gd name="T117" fmla="*/ 1505 h 4327"/>
              <a:gd name="T118" fmla="*/ 2363 w 5760"/>
              <a:gd name="T119" fmla="*/ 1019 h 4327"/>
              <a:gd name="T120" fmla="*/ 1997 w 5760"/>
              <a:gd name="T121" fmla="*/ 590 h 4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760" h="4327">
                <a:moveTo>
                  <a:pt x="3299" y="3171"/>
                </a:moveTo>
                <a:lnTo>
                  <a:pt x="3304" y="3293"/>
                </a:lnTo>
                <a:lnTo>
                  <a:pt x="3313" y="3406"/>
                </a:lnTo>
                <a:lnTo>
                  <a:pt x="3322" y="3509"/>
                </a:lnTo>
                <a:lnTo>
                  <a:pt x="3334" y="3603"/>
                </a:lnTo>
                <a:lnTo>
                  <a:pt x="3350" y="3687"/>
                </a:lnTo>
                <a:lnTo>
                  <a:pt x="3367" y="3762"/>
                </a:lnTo>
                <a:lnTo>
                  <a:pt x="3386" y="3826"/>
                </a:lnTo>
                <a:lnTo>
                  <a:pt x="3407" y="3881"/>
                </a:lnTo>
                <a:lnTo>
                  <a:pt x="3432" y="3926"/>
                </a:lnTo>
                <a:lnTo>
                  <a:pt x="3643" y="3931"/>
                </a:lnTo>
                <a:lnTo>
                  <a:pt x="3589" y="3856"/>
                </a:lnTo>
                <a:lnTo>
                  <a:pt x="3542" y="3776"/>
                </a:lnTo>
                <a:lnTo>
                  <a:pt x="3501" y="3690"/>
                </a:lnTo>
                <a:lnTo>
                  <a:pt x="3470" y="3602"/>
                </a:lnTo>
                <a:lnTo>
                  <a:pt x="3447" y="3509"/>
                </a:lnTo>
                <a:lnTo>
                  <a:pt x="3432" y="3413"/>
                </a:lnTo>
                <a:lnTo>
                  <a:pt x="3428" y="3314"/>
                </a:lnTo>
                <a:lnTo>
                  <a:pt x="3428" y="3206"/>
                </a:lnTo>
                <a:lnTo>
                  <a:pt x="3383" y="3200"/>
                </a:lnTo>
                <a:lnTo>
                  <a:pt x="3339" y="3188"/>
                </a:lnTo>
                <a:lnTo>
                  <a:pt x="3299" y="3171"/>
                </a:lnTo>
                <a:close/>
                <a:moveTo>
                  <a:pt x="5605" y="3150"/>
                </a:moveTo>
                <a:lnTo>
                  <a:pt x="5559" y="3176"/>
                </a:lnTo>
                <a:lnTo>
                  <a:pt x="5509" y="3193"/>
                </a:lnTo>
                <a:lnTo>
                  <a:pt x="5455" y="3204"/>
                </a:lnTo>
                <a:lnTo>
                  <a:pt x="5455" y="3316"/>
                </a:lnTo>
                <a:lnTo>
                  <a:pt x="5451" y="3408"/>
                </a:lnTo>
                <a:lnTo>
                  <a:pt x="5437" y="3499"/>
                </a:lnTo>
                <a:lnTo>
                  <a:pt x="5418" y="3586"/>
                </a:lnTo>
                <a:lnTo>
                  <a:pt x="5388" y="3670"/>
                </a:lnTo>
                <a:lnTo>
                  <a:pt x="5353" y="3750"/>
                </a:lnTo>
                <a:lnTo>
                  <a:pt x="5311" y="3826"/>
                </a:lnTo>
                <a:lnTo>
                  <a:pt x="5263" y="3900"/>
                </a:lnTo>
                <a:lnTo>
                  <a:pt x="5208" y="3968"/>
                </a:lnTo>
                <a:lnTo>
                  <a:pt x="5446" y="3973"/>
                </a:lnTo>
                <a:lnTo>
                  <a:pt x="5474" y="3924"/>
                </a:lnTo>
                <a:lnTo>
                  <a:pt x="5500" y="3865"/>
                </a:lnTo>
                <a:lnTo>
                  <a:pt x="5523" y="3795"/>
                </a:lnTo>
                <a:lnTo>
                  <a:pt x="5542" y="3715"/>
                </a:lnTo>
                <a:lnTo>
                  <a:pt x="5561" y="3622"/>
                </a:lnTo>
                <a:lnTo>
                  <a:pt x="5575" y="3521"/>
                </a:lnTo>
                <a:lnTo>
                  <a:pt x="5587" y="3408"/>
                </a:lnTo>
                <a:lnTo>
                  <a:pt x="5598" y="3284"/>
                </a:lnTo>
                <a:lnTo>
                  <a:pt x="5605" y="3150"/>
                </a:lnTo>
                <a:close/>
                <a:moveTo>
                  <a:pt x="2342" y="3136"/>
                </a:moveTo>
                <a:lnTo>
                  <a:pt x="2313" y="3138"/>
                </a:lnTo>
                <a:lnTo>
                  <a:pt x="2313" y="3443"/>
                </a:lnTo>
                <a:lnTo>
                  <a:pt x="2309" y="3499"/>
                </a:lnTo>
                <a:lnTo>
                  <a:pt x="2342" y="3502"/>
                </a:lnTo>
                <a:lnTo>
                  <a:pt x="2384" y="3497"/>
                </a:lnTo>
                <a:lnTo>
                  <a:pt x="2423" y="3483"/>
                </a:lnTo>
                <a:lnTo>
                  <a:pt x="2458" y="3462"/>
                </a:lnTo>
                <a:lnTo>
                  <a:pt x="2486" y="3432"/>
                </a:lnTo>
                <a:lnTo>
                  <a:pt x="2508" y="3399"/>
                </a:lnTo>
                <a:lnTo>
                  <a:pt x="2522" y="3361"/>
                </a:lnTo>
                <a:lnTo>
                  <a:pt x="2526" y="3319"/>
                </a:lnTo>
                <a:lnTo>
                  <a:pt x="2522" y="3277"/>
                </a:lnTo>
                <a:lnTo>
                  <a:pt x="2508" y="3239"/>
                </a:lnTo>
                <a:lnTo>
                  <a:pt x="2486" y="3204"/>
                </a:lnTo>
                <a:lnTo>
                  <a:pt x="2458" y="3176"/>
                </a:lnTo>
                <a:lnTo>
                  <a:pt x="2423" y="3153"/>
                </a:lnTo>
                <a:lnTo>
                  <a:pt x="2384" y="3139"/>
                </a:lnTo>
                <a:lnTo>
                  <a:pt x="2342" y="3136"/>
                </a:lnTo>
                <a:close/>
                <a:moveTo>
                  <a:pt x="391" y="3136"/>
                </a:moveTo>
                <a:lnTo>
                  <a:pt x="349" y="3139"/>
                </a:lnTo>
                <a:lnTo>
                  <a:pt x="311" y="3153"/>
                </a:lnTo>
                <a:lnTo>
                  <a:pt x="276" y="3176"/>
                </a:lnTo>
                <a:lnTo>
                  <a:pt x="248" y="3204"/>
                </a:lnTo>
                <a:lnTo>
                  <a:pt x="227" y="3239"/>
                </a:lnTo>
                <a:lnTo>
                  <a:pt x="213" y="3277"/>
                </a:lnTo>
                <a:lnTo>
                  <a:pt x="208" y="3319"/>
                </a:lnTo>
                <a:lnTo>
                  <a:pt x="213" y="3361"/>
                </a:lnTo>
                <a:lnTo>
                  <a:pt x="227" y="3399"/>
                </a:lnTo>
                <a:lnTo>
                  <a:pt x="248" y="3432"/>
                </a:lnTo>
                <a:lnTo>
                  <a:pt x="276" y="3462"/>
                </a:lnTo>
                <a:lnTo>
                  <a:pt x="311" y="3483"/>
                </a:lnTo>
                <a:lnTo>
                  <a:pt x="349" y="3497"/>
                </a:lnTo>
                <a:lnTo>
                  <a:pt x="391" y="3502"/>
                </a:lnTo>
                <a:lnTo>
                  <a:pt x="424" y="3499"/>
                </a:lnTo>
                <a:lnTo>
                  <a:pt x="421" y="3441"/>
                </a:lnTo>
                <a:lnTo>
                  <a:pt x="421" y="3138"/>
                </a:lnTo>
                <a:lnTo>
                  <a:pt x="391" y="3136"/>
                </a:lnTo>
                <a:close/>
                <a:moveTo>
                  <a:pt x="1644" y="2925"/>
                </a:moveTo>
                <a:lnTo>
                  <a:pt x="1679" y="2930"/>
                </a:lnTo>
                <a:lnTo>
                  <a:pt x="1711" y="2942"/>
                </a:lnTo>
                <a:lnTo>
                  <a:pt x="1738" y="2963"/>
                </a:lnTo>
                <a:lnTo>
                  <a:pt x="1758" y="2989"/>
                </a:lnTo>
                <a:lnTo>
                  <a:pt x="1772" y="3023"/>
                </a:lnTo>
                <a:lnTo>
                  <a:pt x="1777" y="3057"/>
                </a:lnTo>
                <a:lnTo>
                  <a:pt x="1772" y="3092"/>
                </a:lnTo>
                <a:lnTo>
                  <a:pt x="1758" y="3124"/>
                </a:lnTo>
                <a:lnTo>
                  <a:pt x="1738" y="3150"/>
                </a:lnTo>
                <a:lnTo>
                  <a:pt x="1711" y="3171"/>
                </a:lnTo>
                <a:lnTo>
                  <a:pt x="1679" y="3185"/>
                </a:lnTo>
                <a:lnTo>
                  <a:pt x="1644" y="3190"/>
                </a:lnTo>
                <a:lnTo>
                  <a:pt x="1609" y="3185"/>
                </a:lnTo>
                <a:lnTo>
                  <a:pt x="1578" y="3171"/>
                </a:lnTo>
                <a:lnTo>
                  <a:pt x="1550" y="3150"/>
                </a:lnTo>
                <a:lnTo>
                  <a:pt x="1531" y="3124"/>
                </a:lnTo>
                <a:lnTo>
                  <a:pt x="1517" y="3092"/>
                </a:lnTo>
                <a:lnTo>
                  <a:pt x="1512" y="3057"/>
                </a:lnTo>
                <a:lnTo>
                  <a:pt x="1517" y="3023"/>
                </a:lnTo>
                <a:lnTo>
                  <a:pt x="1531" y="2989"/>
                </a:lnTo>
                <a:lnTo>
                  <a:pt x="1550" y="2963"/>
                </a:lnTo>
                <a:lnTo>
                  <a:pt x="1578" y="2942"/>
                </a:lnTo>
                <a:lnTo>
                  <a:pt x="1609" y="2930"/>
                </a:lnTo>
                <a:lnTo>
                  <a:pt x="1644" y="2925"/>
                </a:lnTo>
                <a:close/>
                <a:moveTo>
                  <a:pt x="1155" y="2925"/>
                </a:moveTo>
                <a:lnTo>
                  <a:pt x="1190" y="2930"/>
                </a:lnTo>
                <a:lnTo>
                  <a:pt x="1222" y="2942"/>
                </a:lnTo>
                <a:lnTo>
                  <a:pt x="1250" y="2963"/>
                </a:lnTo>
                <a:lnTo>
                  <a:pt x="1269" y="2989"/>
                </a:lnTo>
                <a:lnTo>
                  <a:pt x="1283" y="3023"/>
                </a:lnTo>
                <a:lnTo>
                  <a:pt x="1288" y="3057"/>
                </a:lnTo>
                <a:lnTo>
                  <a:pt x="1283" y="3092"/>
                </a:lnTo>
                <a:lnTo>
                  <a:pt x="1269" y="3124"/>
                </a:lnTo>
                <a:lnTo>
                  <a:pt x="1250" y="3150"/>
                </a:lnTo>
                <a:lnTo>
                  <a:pt x="1222" y="3171"/>
                </a:lnTo>
                <a:lnTo>
                  <a:pt x="1190" y="3185"/>
                </a:lnTo>
                <a:lnTo>
                  <a:pt x="1155" y="3190"/>
                </a:lnTo>
                <a:lnTo>
                  <a:pt x="1121" y="3185"/>
                </a:lnTo>
                <a:lnTo>
                  <a:pt x="1089" y="3171"/>
                </a:lnTo>
                <a:lnTo>
                  <a:pt x="1061" y="3150"/>
                </a:lnTo>
                <a:lnTo>
                  <a:pt x="1040" y="3124"/>
                </a:lnTo>
                <a:lnTo>
                  <a:pt x="1028" y="3092"/>
                </a:lnTo>
                <a:lnTo>
                  <a:pt x="1023" y="3057"/>
                </a:lnTo>
                <a:lnTo>
                  <a:pt x="1028" y="3023"/>
                </a:lnTo>
                <a:lnTo>
                  <a:pt x="1040" y="2989"/>
                </a:lnTo>
                <a:lnTo>
                  <a:pt x="1061" y="2963"/>
                </a:lnTo>
                <a:lnTo>
                  <a:pt x="1089" y="2942"/>
                </a:lnTo>
                <a:lnTo>
                  <a:pt x="1121" y="2930"/>
                </a:lnTo>
                <a:lnTo>
                  <a:pt x="1155" y="2925"/>
                </a:lnTo>
                <a:close/>
                <a:moveTo>
                  <a:pt x="4741" y="2810"/>
                </a:moveTo>
                <a:lnTo>
                  <a:pt x="4776" y="2815"/>
                </a:lnTo>
                <a:lnTo>
                  <a:pt x="4809" y="2829"/>
                </a:lnTo>
                <a:lnTo>
                  <a:pt x="4837" y="2850"/>
                </a:lnTo>
                <a:lnTo>
                  <a:pt x="4858" y="2878"/>
                </a:lnTo>
                <a:lnTo>
                  <a:pt x="4872" y="2911"/>
                </a:lnTo>
                <a:lnTo>
                  <a:pt x="4877" y="2948"/>
                </a:lnTo>
                <a:lnTo>
                  <a:pt x="4872" y="2984"/>
                </a:lnTo>
                <a:lnTo>
                  <a:pt x="4858" y="3016"/>
                </a:lnTo>
                <a:lnTo>
                  <a:pt x="4837" y="3043"/>
                </a:lnTo>
                <a:lnTo>
                  <a:pt x="4809" y="3066"/>
                </a:lnTo>
                <a:lnTo>
                  <a:pt x="4776" y="3078"/>
                </a:lnTo>
                <a:lnTo>
                  <a:pt x="4741" y="3084"/>
                </a:lnTo>
                <a:lnTo>
                  <a:pt x="4704" y="3078"/>
                </a:lnTo>
                <a:lnTo>
                  <a:pt x="4671" y="3066"/>
                </a:lnTo>
                <a:lnTo>
                  <a:pt x="4643" y="3043"/>
                </a:lnTo>
                <a:lnTo>
                  <a:pt x="4622" y="3016"/>
                </a:lnTo>
                <a:lnTo>
                  <a:pt x="4608" y="2984"/>
                </a:lnTo>
                <a:lnTo>
                  <a:pt x="4603" y="2948"/>
                </a:lnTo>
                <a:lnTo>
                  <a:pt x="4608" y="2911"/>
                </a:lnTo>
                <a:lnTo>
                  <a:pt x="4622" y="2878"/>
                </a:lnTo>
                <a:lnTo>
                  <a:pt x="4643" y="2850"/>
                </a:lnTo>
                <a:lnTo>
                  <a:pt x="4671" y="2829"/>
                </a:lnTo>
                <a:lnTo>
                  <a:pt x="4704" y="2815"/>
                </a:lnTo>
                <a:lnTo>
                  <a:pt x="4741" y="2810"/>
                </a:lnTo>
                <a:close/>
                <a:moveTo>
                  <a:pt x="3278" y="2752"/>
                </a:moveTo>
                <a:lnTo>
                  <a:pt x="3278" y="2752"/>
                </a:lnTo>
                <a:lnTo>
                  <a:pt x="3273" y="2759"/>
                </a:lnTo>
                <a:lnTo>
                  <a:pt x="3267" y="2766"/>
                </a:lnTo>
                <a:lnTo>
                  <a:pt x="3257" y="2784"/>
                </a:lnTo>
                <a:lnTo>
                  <a:pt x="3252" y="2805"/>
                </a:lnTo>
                <a:lnTo>
                  <a:pt x="3248" y="2831"/>
                </a:lnTo>
                <a:lnTo>
                  <a:pt x="3247" y="2864"/>
                </a:lnTo>
                <a:lnTo>
                  <a:pt x="3252" y="2907"/>
                </a:lnTo>
                <a:lnTo>
                  <a:pt x="3264" y="2948"/>
                </a:lnTo>
                <a:lnTo>
                  <a:pt x="3285" y="2984"/>
                </a:lnTo>
                <a:lnTo>
                  <a:pt x="3313" y="3014"/>
                </a:lnTo>
                <a:lnTo>
                  <a:pt x="3348" y="3038"/>
                </a:lnTo>
                <a:lnTo>
                  <a:pt x="3386" y="3056"/>
                </a:lnTo>
                <a:lnTo>
                  <a:pt x="3428" y="3064"/>
                </a:lnTo>
                <a:lnTo>
                  <a:pt x="3428" y="2792"/>
                </a:lnTo>
                <a:lnTo>
                  <a:pt x="3369" y="2778"/>
                </a:lnTo>
                <a:lnTo>
                  <a:pt x="3320" y="2764"/>
                </a:lnTo>
                <a:lnTo>
                  <a:pt x="3278" y="2752"/>
                </a:lnTo>
                <a:close/>
                <a:moveTo>
                  <a:pt x="600" y="2726"/>
                </a:moveTo>
                <a:lnTo>
                  <a:pt x="579" y="2784"/>
                </a:lnTo>
                <a:lnTo>
                  <a:pt x="566" y="2843"/>
                </a:lnTo>
                <a:lnTo>
                  <a:pt x="560" y="2904"/>
                </a:lnTo>
                <a:lnTo>
                  <a:pt x="560" y="3441"/>
                </a:lnTo>
                <a:lnTo>
                  <a:pt x="566" y="3528"/>
                </a:lnTo>
                <a:lnTo>
                  <a:pt x="581" y="3612"/>
                </a:lnTo>
                <a:lnTo>
                  <a:pt x="604" y="3692"/>
                </a:lnTo>
                <a:lnTo>
                  <a:pt x="637" y="3769"/>
                </a:lnTo>
                <a:lnTo>
                  <a:pt x="677" y="3840"/>
                </a:lnTo>
                <a:lnTo>
                  <a:pt x="726" y="3907"/>
                </a:lnTo>
                <a:lnTo>
                  <a:pt x="780" y="3968"/>
                </a:lnTo>
                <a:lnTo>
                  <a:pt x="841" y="4024"/>
                </a:lnTo>
                <a:lnTo>
                  <a:pt x="908" y="4071"/>
                </a:lnTo>
                <a:lnTo>
                  <a:pt x="979" y="4111"/>
                </a:lnTo>
                <a:lnTo>
                  <a:pt x="1056" y="4144"/>
                </a:lnTo>
                <a:lnTo>
                  <a:pt x="1136" y="4167"/>
                </a:lnTo>
                <a:lnTo>
                  <a:pt x="1220" y="4182"/>
                </a:lnTo>
                <a:lnTo>
                  <a:pt x="1307" y="4187"/>
                </a:lnTo>
                <a:lnTo>
                  <a:pt x="1426" y="4187"/>
                </a:lnTo>
                <a:lnTo>
                  <a:pt x="1513" y="4182"/>
                </a:lnTo>
                <a:lnTo>
                  <a:pt x="1597" y="4167"/>
                </a:lnTo>
                <a:lnTo>
                  <a:pt x="1677" y="4144"/>
                </a:lnTo>
                <a:lnTo>
                  <a:pt x="1754" y="4111"/>
                </a:lnTo>
                <a:lnTo>
                  <a:pt x="1826" y="4071"/>
                </a:lnTo>
                <a:lnTo>
                  <a:pt x="1892" y="4024"/>
                </a:lnTo>
                <a:lnTo>
                  <a:pt x="1953" y="3968"/>
                </a:lnTo>
                <a:lnTo>
                  <a:pt x="2009" y="3908"/>
                </a:lnTo>
                <a:lnTo>
                  <a:pt x="2056" y="3840"/>
                </a:lnTo>
                <a:lnTo>
                  <a:pt x="2096" y="3769"/>
                </a:lnTo>
                <a:lnTo>
                  <a:pt x="2129" y="3692"/>
                </a:lnTo>
                <a:lnTo>
                  <a:pt x="2152" y="3612"/>
                </a:lnTo>
                <a:lnTo>
                  <a:pt x="2168" y="3528"/>
                </a:lnTo>
                <a:lnTo>
                  <a:pt x="2171" y="3443"/>
                </a:lnTo>
                <a:lnTo>
                  <a:pt x="2171" y="2904"/>
                </a:lnTo>
                <a:lnTo>
                  <a:pt x="2168" y="2846"/>
                </a:lnTo>
                <a:lnTo>
                  <a:pt x="2156" y="2789"/>
                </a:lnTo>
                <a:lnTo>
                  <a:pt x="2136" y="2733"/>
                </a:lnTo>
                <a:lnTo>
                  <a:pt x="1983" y="2757"/>
                </a:lnTo>
                <a:lnTo>
                  <a:pt x="1836" y="2778"/>
                </a:lnTo>
                <a:lnTo>
                  <a:pt x="1698" y="2792"/>
                </a:lnTo>
                <a:lnTo>
                  <a:pt x="1566" y="2803"/>
                </a:lnTo>
                <a:lnTo>
                  <a:pt x="1443" y="2808"/>
                </a:lnTo>
                <a:lnTo>
                  <a:pt x="1327" y="2810"/>
                </a:lnTo>
                <a:lnTo>
                  <a:pt x="1218" y="2808"/>
                </a:lnTo>
                <a:lnTo>
                  <a:pt x="1117" y="2805"/>
                </a:lnTo>
                <a:lnTo>
                  <a:pt x="1025" y="2798"/>
                </a:lnTo>
                <a:lnTo>
                  <a:pt x="941" y="2789"/>
                </a:lnTo>
                <a:lnTo>
                  <a:pt x="864" y="2778"/>
                </a:lnTo>
                <a:lnTo>
                  <a:pt x="794" y="2768"/>
                </a:lnTo>
                <a:lnTo>
                  <a:pt x="733" y="2757"/>
                </a:lnTo>
                <a:lnTo>
                  <a:pt x="681" y="2745"/>
                </a:lnTo>
                <a:lnTo>
                  <a:pt x="637" y="2735"/>
                </a:lnTo>
                <a:lnTo>
                  <a:pt x="600" y="2726"/>
                </a:lnTo>
                <a:close/>
                <a:moveTo>
                  <a:pt x="5455" y="2665"/>
                </a:moveTo>
                <a:lnTo>
                  <a:pt x="5455" y="3064"/>
                </a:lnTo>
                <a:lnTo>
                  <a:pt x="5491" y="3052"/>
                </a:lnTo>
                <a:lnTo>
                  <a:pt x="5524" y="3035"/>
                </a:lnTo>
                <a:lnTo>
                  <a:pt x="5554" y="3012"/>
                </a:lnTo>
                <a:lnTo>
                  <a:pt x="5580" y="2984"/>
                </a:lnTo>
                <a:lnTo>
                  <a:pt x="5599" y="2953"/>
                </a:lnTo>
                <a:lnTo>
                  <a:pt x="5612" y="2916"/>
                </a:lnTo>
                <a:lnTo>
                  <a:pt x="5613" y="2815"/>
                </a:lnTo>
                <a:lnTo>
                  <a:pt x="5599" y="2778"/>
                </a:lnTo>
                <a:lnTo>
                  <a:pt x="5580" y="2745"/>
                </a:lnTo>
                <a:lnTo>
                  <a:pt x="5556" y="2717"/>
                </a:lnTo>
                <a:lnTo>
                  <a:pt x="5526" y="2695"/>
                </a:lnTo>
                <a:lnTo>
                  <a:pt x="5491" y="2677"/>
                </a:lnTo>
                <a:lnTo>
                  <a:pt x="5455" y="2665"/>
                </a:lnTo>
                <a:close/>
                <a:moveTo>
                  <a:pt x="5242" y="2177"/>
                </a:moveTo>
                <a:lnTo>
                  <a:pt x="5191" y="2234"/>
                </a:lnTo>
                <a:lnTo>
                  <a:pt x="5133" y="2295"/>
                </a:lnTo>
                <a:lnTo>
                  <a:pt x="5069" y="2358"/>
                </a:lnTo>
                <a:lnTo>
                  <a:pt x="4999" y="2423"/>
                </a:lnTo>
                <a:lnTo>
                  <a:pt x="4922" y="2485"/>
                </a:lnTo>
                <a:lnTo>
                  <a:pt x="4838" y="2548"/>
                </a:lnTo>
                <a:lnTo>
                  <a:pt x="4748" y="2606"/>
                </a:lnTo>
                <a:lnTo>
                  <a:pt x="4652" y="2662"/>
                </a:lnTo>
                <a:lnTo>
                  <a:pt x="4549" y="2710"/>
                </a:lnTo>
                <a:lnTo>
                  <a:pt x="4439" y="2754"/>
                </a:lnTo>
                <a:lnTo>
                  <a:pt x="4330" y="2787"/>
                </a:lnTo>
                <a:lnTo>
                  <a:pt x="4224" y="2811"/>
                </a:lnTo>
                <a:lnTo>
                  <a:pt x="4259" y="2818"/>
                </a:lnTo>
                <a:lnTo>
                  <a:pt x="4289" y="2832"/>
                </a:lnTo>
                <a:lnTo>
                  <a:pt x="4315" y="2855"/>
                </a:lnTo>
                <a:lnTo>
                  <a:pt x="4334" y="2881"/>
                </a:lnTo>
                <a:lnTo>
                  <a:pt x="4346" y="2913"/>
                </a:lnTo>
                <a:lnTo>
                  <a:pt x="4350" y="2948"/>
                </a:lnTo>
                <a:lnTo>
                  <a:pt x="4346" y="2984"/>
                </a:lnTo>
                <a:lnTo>
                  <a:pt x="4332" y="3016"/>
                </a:lnTo>
                <a:lnTo>
                  <a:pt x="4310" y="3043"/>
                </a:lnTo>
                <a:lnTo>
                  <a:pt x="4283" y="3066"/>
                </a:lnTo>
                <a:lnTo>
                  <a:pt x="4250" y="3078"/>
                </a:lnTo>
                <a:lnTo>
                  <a:pt x="4214" y="3084"/>
                </a:lnTo>
                <a:lnTo>
                  <a:pt x="4177" y="3078"/>
                </a:lnTo>
                <a:lnTo>
                  <a:pt x="4144" y="3066"/>
                </a:lnTo>
                <a:lnTo>
                  <a:pt x="4116" y="3043"/>
                </a:lnTo>
                <a:lnTo>
                  <a:pt x="4095" y="3016"/>
                </a:lnTo>
                <a:lnTo>
                  <a:pt x="4081" y="2984"/>
                </a:lnTo>
                <a:lnTo>
                  <a:pt x="4076" y="2948"/>
                </a:lnTo>
                <a:lnTo>
                  <a:pt x="4079" y="2916"/>
                </a:lnTo>
                <a:lnTo>
                  <a:pt x="4090" y="2888"/>
                </a:lnTo>
                <a:lnTo>
                  <a:pt x="4105" y="2864"/>
                </a:lnTo>
                <a:lnTo>
                  <a:pt x="4126" y="2843"/>
                </a:lnTo>
                <a:lnTo>
                  <a:pt x="4151" y="2825"/>
                </a:lnTo>
                <a:lnTo>
                  <a:pt x="4058" y="2838"/>
                </a:lnTo>
                <a:lnTo>
                  <a:pt x="3967" y="2845"/>
                </a:lnTo>
                <a:lnTo>
                  <a:pt x="3880" y="2846"/>
                </a:lnTo>
                <a:lnTo>
                  <a:pt x="3768" y="2843"/>
                </a:lnTo>
                <a:lnTo>
                  <a:pt x="3664" y="2834"/>
                </a:lnTo>
                <a:lnTo>
                  <a:pt x="3568" y="2820"/>
                </a:lnTo>
                <a:lnTo>
                  <a:pt x="3568" y="3314"/>
                </a:lnTo>
                <a:lnTo>
                  <a:pt x="3573" y="3408"/>
                </a:lnTo>
                <a:lnTo>
                  <a:pt x="3587" y="3497"/>
                </a:lnTo>
                <a:lnTo>
                  <a:pt x="3611" y="3584"/>
                </a:lnTo>
                <a:lnTo>
                  <a:pt x="3645" y="3668"/>
                </a:lnTo>
                <a:lnTo>
                  <a:pt x="3685" y="3746"/>
                </a:lnTo>
                <a:lnTo>
                  <a:pt x="3734" y="3820"/>
                </a:lnTo>
                <a:lnTo>
                  <a:pt x="3789" y="3888"/>
                </a:lnTo>
                <a:lnTo>
                  <a:pt x="3850" y="3949"/>
                </a:lnTo>
                <a:lnTo>
                  <a:pt x="3919" y="4004"/>
                </a:lnTo>
                <a:lnTo>
                  <a:pt x="3992" y="4053"/>
                </a:lnTo>
                <a:lnTo>
                  <a:pt x="4070" y="4093"/>
                </a:lnTo>
                <a:lnTo>
                  <a:pt x="4154" y="4126"/>
                </a:lnTo>
                <a:lnTo>
                  <a:pt x="4240" y="4149"/>
                </a:lnTo>
                <a:lnTo>
                  <a:pt x="4330" y="4165"/>
                </a:lnTo>
                <a:lnTo>
                  <a:pt x="4425" y="4170"/>
                </a:lnTo>
                <a:lnTo>
                  <a:pt x="4460" y="4170"/>
                </a:lnTo>
                <a:lnTo>
                  <a:pt x="4552" y="4165"/>
                </a:lnTo>
                <a:lnTo>
                  <a:pt x="4643" y="4149"/>
                </a:lnTo>
                <a:lnTo>
                  <a:pt x="4728" y="4126"/>
                </a:lnTo>
                <a:lnTo>
                  <a:pt x="4812" y="4093"/>
                </a:lnTo>
                <a:lnTo>
                  <a:pt x="4891" y="4053"/>
                </a:lnTo>
                <a:lnTo>
                  <a:pt x="4964" y="4004"/>
                </a:lnTo>
                <a:lnTo>
                  <a:pt x="5032" y="3949"/>
                </a:lnTo>
                <a:lnTo>
                  <a:pt x="5093" y="3888"/>
                </a:lnTo>
                <a:lnTo>
                  <a:pt x="5149" y="3820"/>
                </a:lnTo>
                <a:lnTo>
                  <a:pt x="5198" y="3746"/>
                </a:lnTo>
                <a:lnTo>
                  <a:pt x="5238" y="3668"/>
                </a:lnTo>
                <a:lnTo>
                  <a:pt x="5271" y="3586"/>
                </a:lnTo>
                <a:lnTo>
                  <a:pt x="5294" y="3499"/>
                </a:lnTo>
                <a:lnTo>
                  <a:pt x="5310" y="3408"/>
                </a:lnTo>
                <a:lnTo>
                  <a:pt x="5315" y="3316"/>
                </a:lnTo>
                <a:lnTo>
                  <a:pt x="5315" y="2396"/>
                </a:lnTo>
                <a:lnTo>
                  <a:pt x="5310" y="2337"/>
                </a:lnTo>
                <a:lnTo>
                  <a:pt x="5296" y="2280"/>
                </a:lnTo>
                <a:lnTo>
                  <a:pt x="5273" y="2227"/>
                </a:lnTo>
                <a:lnTo>
                  <a:pt x="5242" y="2177"/>
                </a:lnTo>
                <a:close/>
                <a:moveTo>
                  <a:pt x="5352" y="2032"/>
                </a:moveTo>
                <a:lnTo>
                  <a:pt x="5341" y="2048"/>
                </a:lnTo>
                <a:lnTo>
                  <a:pt x="5331" y="2062"/>
                </a:lnTo>
                <a:lnTo>
                  <a:pt x="5367" y="2110"/>
                </a:lnTo>
                <a:lnTo>
                  <a:pt x="5399" y="2163"/>
                </a:lnTo>
                <a:lnTo>
                  <a:pt x="5423" y="2219"/>
                </a:lnTo>
                <a:lnTo>
                  <a:pt x="5441" y="2276"/>
                </a:lnTo>
                <a:lnTo>
                  <a:pt x="5451" y="2335"/>
                </a:lnTo>
                <a:lnTo>
                  <a:pt x="5455" y="2396"/>
                </a:lnTo>
                <a:lnTo>
                  <a:pt x="5455" y="2525"/>
                </a:lnTo>
                <a:lnTo>
                  <a:pt x="5503" y="2534"/>
                </a:lnTo>
                <a:lnTo>
                  <a:pt x="5549" y="2550"/>
                </a:lnTo>
                <a:lnTo>
                  <a:pt x="5592" y="2571"/>
                </a:lnTo>
                <a:lnTo>
                  <a:pt x="5570" y="2471"/>
                </a:lnTo>
                <a:lnTo>
                  <a:pt x="5540" y="2376"/>
                </a:lnTo>
                <a:lnTo>
                  <a:pt x="5503" y="2283"/>
                </a:lnTo>
                <a:lnTo>
                  <a:pt x="5460" y="2196"/>
                </a:lnTo>
                <a:lnTo>
                  <a:pt x="5409" y="2112"/>
                </a:lnTo>
                <a:lnTo>
                  <a:pt x="5352" y="2032"/>
                </a:lnTo>
                <a:close/>
                <a:moveTo>
                  <a:pt x="2960" y="1901"/>
                </a:moveTo>
                <a:lnTo>
                  <a:pt x="2964" y="1901"/>
                </a:lnTo>
                <a:lnTo>
                  <a:pt x="2967" y="1903"/>
                </a:lnTo>
                <a:lnTo>
                  <a:pt x="2967" y="1906"/>
                </a:lnTo>
                <a:lnTo>
                  <a:pt x="2967" y="1955"/>
                </a:lnTo>
                <a:lnTo>
                  <a:pt x="2964" y="1971"/>
                </a:lnTo>
                <a:lnTo>
                  <a:pt x="2953" y="1981"/>
                </a:lnTo>
                <a:lnTo>
                  <a:pt x="2939" y="1990"/>
                </a:lnTo>
                <a:lnTo>
                  <a:pt x="2920" y="1994"/>
                </a:lnTo>
                <a:lnTo>
                  <a:pt x="2749" y="1994"/>
                </a:lnTo>
                <a:lnTo>
                  <a:pt x="2732" y="1990"/>
                </a:lnTo>
                <a:lnTo>
                  <a:pt x="2716" y="1981"/>
                </a:lnTo>
                <a:lnTo>
                  <a:pt x="2705" y="1971"/>
                </a:lnTo>
                <a:lnTo>
                  <a:pt x="2702" y="1955"/>
                </a:lnTo>
                <a:lnTo>
                  <a:pt x="2702" y="1929"/>
                </a:lnTo>
                <a:lnTo>
                  <a:pt x="2704" y="1926"/>
                </a:lnTo>
                <a:lnTo>
                  <a:pt x="2705" y="1924"/>
                </a:lnTo>
                <a:lnTo>
                  <a:pt x="2711" y="1922"/>
                </a:lnTo>
                <a:lnTo>
                  <a:pt x="2960" y="1901"/>
                </a:lnTo>
                <a:close/>
                <a:moveTo>
                  <a:pt x="4734" y="1882"/>
                </a:moveTo>
                <a:lnTo>
                  <a:pt x="4681" y="1945"/>
                </a:lnTo>
                <a:lnTo>
                  <a:pt x="4620" y="2009"/>
                </a:lnTo>
                <a:lnTo>
                  <a:pt x="4554" y="2076"/>
                </a:lnTo>
                <a:lnTo>
                  <a:pt x="4481" y="2142"/>
                </a:lnTo>
                <a:lnTo>
                  <a:pt x="4400" y="2206"/>
                </a:lnTo>
                <a:lnTo>
                  <a:pt x="4311" y="2269"/>
                </a:lnTo>
                <a:lnTo>
                  <a:pt x="4217" y="2328"/>
                </a:lnTo>
                <a:lnTo>
                  <a:pt x="4119" y="2381"/>
                </a:lnTo>
                <a:lnTo>
                  <a:pt x="4023" y="2426"/>
                </a:lnTo>
                <a:lnTo>
                  <a:pt x="3929" y="2463"/>
                </a:lnTo>
                <a:lnTo>
                  <a:pt x="3837" y="2494"/>
                </a:lnTo>
                <a:lnTo>
                  <a:pt x="3747" y="2519"/>
                </a:lnTo>
                <a:lnTo>
                  <a:pt x="3665" y="2536"/>
                </a:lnTo>
                <a:lnTo>
                  <a:pt x="3587" y="2552"/>
                </a:lnTo>
                <a:lnTo>
                  <a:pt x="3515" y="2560"/>
                </a:lnTo>
                <a:lnTo>
                  <a:pt x="3453" y="2567"/>
                </a:lnTo>
                <a:lnTo>
                  <a:pt x="3398" y="2573"/>
                </a:lnTo>
                <a:lnTo>
                  <a:pt x="3351" y="2574"/>
                </a:lnTo>
                <a:lnTo>
                  <a:pt x="3316" y="2574"/>
                </a:lnTo>
                <a:lnTo>
                  <a:pt x="3311" y="2574"/>
                </a:lnTo>
                <a:lnTo>
                  <a:pt x="3306" y="2574"/>
                </a:lnTo>
                <a:lnTo>
                  <a:pt x="3301" y="2574"/>
                </a:lnTo>
                <a:lnTo>
                  <a:pt x="3297" y="2609"/>
                </a:lnTo>
                <a:lnTo>
                  <a:pt x="3325" y="2620"/>
                </a:lnTo>
                <a:lnTo>
                  <a:pt x="3363" y="2630"/>
                </a:lnTo>
                <a:lnTo>
                  <a:pt x="3411" y="2644"/>
                </a:lnTo>
                <a:lnTo>
                  <a:pt x="3465" y="2656"/>
                </a:lnTo>
                <a:lnTo>
                  <a:pt x="3526" y="2670"/>
                </a:lnTo>
                <a:lnTo>
                  <a:pt x="3594" y="2682"/>
                </a:lnTo>
                <a:lnTo>
                  <a:pt x="3667" y="2691"/>
                </a:lnTo>
                <a:lnTo>
                  <a:pt x="3746" y="2700"/>
                </a:lnTo>
                <a:lnTo>
                  <a:pt x="3830" y="2703"/>
                </a:lnTo>
                <a:lnTo>
                  <a:pt x="3917" y="2705"/>
                </a:lnTo>
                <a:lnTo>
                  <a:pt x="4008" y="2700"/>
                </a:lnTo>
                <a:lnTo>
                  <a:pt x="4102" y="2691"/>
                </a:lnTo>
                <a:lnTo>
                  <a:pt x="4198" y="2675"/>
                </a:lnTo>
                <a:lnTo>
                  <a:pt x="4294" y="2653"/>
                </a:lnTo>
                <a:lnTo>
                  <a:pt x="4392" y="2621"/>
                </a:lnTo>
                <a:lnTo>
                  <a:pt x="4491" y="2583"/>
                </a:lnTo>
                <a:lnTo>
                  <a:pt x="4585" y="2536"/>
                </a:lnTo>
                <a:lnTo>
                  <a:pt x="4674" y="2487"/>
                </a:lnTo>
                <a:lnTo>
                  <a:pt x="4756" y="2433"/>
                </a:lnTo>
                <a:lnTo>
                  <a:pt x="4835" y="2376"/>
                </a:lnTo>
                <a:lnTo>
                  <a:pt x="4905" y="2316"/>
                </a:lnTo>
                <a:lnTo>
                  <a:pt x="4971" y="2259"/>
                </a:lnTo>
                <a:lnTo>
                  <a:pt x="5030" y="2199"/>
                </a:lnTo>
                <a:lnTo>
                  <a:pt x="5083" y="2144"/>
                </a:lnTo>
                <a:lnTo>
                  <a:pt x="5130" y="2089"/>
                </a:lnTo>
                <a:lnTo>
                  <a:pt x="5172" y="2039"/>
                </a:lnTo>
                <a:lnTo>
                  <a:pt x="5205" y="1995"/>
                </a:lnTo>
                <a:lnTo>
                  <a:pt x="5233" y="1955"/>
                </a:lnTo>
                <a:lnTo>
                  <a:pt x="5187" y="1943"/>
                </a:lnTo>
                <a:lnTo>
                  <a:pt x="5133" y="1927"/>
                </a:lnTo>
                <a:lnTo>
                  <a:pt x="5069" y="1915"/>
                </a:lnTo>
                <a:lnTo>
                  <a:pt x="4997" y="1901"/>
                </a:lnTo>
                <a:lnTo>
                  <a:pt x="4917" y="1892"/>
                </a:lnTo>
                <a:lnTo>
                  <a:pt x="4830" y="1885"/>
                </a:lnTo>
                <a:lnTo>
                  <a:pt x="4735" y="1882"/>
                </a:lnTo>
                <a:lnTo>
                  <a:pt x="4734" y="1882"/>
                </a:lnTo>
                <a:close/>
                <a:moveTo>
                  <a:pt x="3016" y="1711"/>
                </a:moveTo>
                <a:lnTo>
                  <a:pt x="3041" y="1713"/>
                </a:lnTo>
                <a:lnTo>
                  <a:pt x="3062" y="1722"/>
                </a:lnTo>
                <a:lnTo>
                  <a:pt x="3077" y="1739"/>
                </a:lnTo>
                <a:lnTo>
                  <a:pt x="3084" y="1762"/>
                </a:lnTo>
                <a:lnTo>
                  <a:pt x="3084" y="1786"/>
                </a:lnTo>
                <a:lnTo>
                  <a:pt x="3074" y="1807"/>
                </a:lnTo>
                <a:lnTo>
                  <a:pt x="3056" y="1823"/>
                </a:lnTo>
                <a:lnTo>
                  <a:pt x="3034" y="1830"/>
                </a:lnTo>
                <a:lnTo>
                  <a:pt x="2641" y="1885"/>
                </a:lnTo>
                <a:lnTo>
                  <a:pt x="2632" y="1887"/>
                </a:lnTo>
                <a:lnTo>
                  <a:pt x="2611" y="1882"/>
                </a:lnTo>
                <a:lnTo>
                  <a:pt x="2592" y="1872"/>
                </a:lnTo>
                <a:lnTo>
                  <a:pt x="2580" y="1856"/>
                </a:lnTo>
                <a:lnTo>
                  <a:pt x="2573" y="1835"/>
                </a:lnTo>
                <a:lnTo>
                  <a:pt x="2575" y="1810"/>
                </a:lnTo>
                <a:lnTo>
                  <a:pt x="2583" y="1790"/>
                </a:lnTo>
                <a:lnTo>
                  <a:pt x="2601" y="1776"/>
                </a:lnTo>
                <a:lnTo>
                  <a:pt x="2623" y="1767"/>
                </a:lnTo>
                <a:lnTo>
                  <a:pt x="3016" y="1711"/>
                </a:lnTo>
                <a:close/>
                <a:moveTo>
                  <a:pt x="4882" y="1674"/>
                </a:moveTo>
                <a:lnTo>
                  <a:pt x="4861" y="1706"/>
                </a:lnTo>
                <a:lnTo>
                  <a:pt x="4837" y="1746"/>
                </a:lnTo>
                <a:lnTo>
                  <a:pt x="4919" y="1751"/>
                </a:lnTo>
                <a:lnTo>
                  <a:pt x="4995" y="1762"/>
                </a:lnTo>
                <a:lnTo>
                  <a:pt x="5067" y="1772"/>
                </a:lnTo>
                <a:lnTo>
                  <a:pt x="4976" y="1720"/>
                </a:lnTo>
                <a:lnTo>
                  <a:pt x="4882" y="1674"/>
                </a:lnTo>
                <a:close/>
                <a:moveTo>
                  <a:pt x="4718" y="1669"/>
                </a:moveTo>
                <a:lnTo>
                  <a:pt x="4657" y="1674"/>
                </a:lnTo>
                <a:lnTo>
                  <a:pt x="4589" y="1685"/>
                </a:lnTo>
                <a:lnTo>
                  <a:pt x="4514" y="1699"/>
                </a:lnTo>
                <a:lnTo>
                  <a:pt x="4430" y="1716"/>
                </a:lnTo>
                <a:lnTo>
                  <a:pt x="4343" y="1741"/>
                </a:lnTo>
                <a:lnTo>
                  <a:pt x="4252" y="1769"/>
                </a:lnTo>
                <a:lnTo>
                  <a:pt x="4158" y="1805"/>
                </a:lnTo>
                <a:lnTo>
                  <a:pt x="4063" y="1849"/>
                </a:lnTo>
                <a:lnTo>
                  <a:pt x="3967" y="1899"/>
                </a:lnTo>
                <a:lnTo>
                  <a:pt x="3885" y="1952"/>
                </a:lnTo>
                <a:lnTo>
                  <a:pt x="3809" y="2006"/>
                </a:lnTo>
                <a:lnTo>
                  <a:pt x="3737" y="2062"/>
                </a:lnTo>
                <a:lnTo>
                  <a:pt x="3672" y="2119"/>
                </a:lnTo>
                <a:lnTo>
                  <a:pt x="3615" y="2177"/>
                </a:lnTo>
                <a:lnTo>
                  <a:pt x="3562" y="2234"/>
                </a:lnTo>
                <a:lnTo>
                  <a:pt x="3515" y="2288"/>
                </a:lnTo>
                <a:lnTo>
                  <a:pt x="3475" y="2341"/>
                </a:lnTo>
                <a:lnTo>
                  <a:pt x="3440" y="2388"/>
                </a:lnTo>
                <a:lnTo>
                  <a:pt x="3411" y="2430"/>
                </a:lnTo>
                <a:lnTo>
                  <a:pt x="3468" y="2424"/>
                </a:lnTo>
                <a:lnTo>
                  <a:pt x="3535" y="2416"/>
                </a:lnTo>
                <a:lnTo>
                  <a:pt x="3608" y="2403"/>
                </a:lnTo>
                <a:lnTo>
                  <a:pt x="3688" y="2388"/>
                </a:lnTo>
                <a:lnTo>
                  <a:pt x="3774" y="2365"/>
                </a:lnTo>
                <a:lnTo>
                  <a:pt x="3864" y="2335"/>
                </a:lnTo>
                <a:lnTo>
                  <a:pt x="3957" y="2301"/>
                </a:lnTo>
                <a:lnTo>
                  <a:pt x="4051" y="2259"/>
                </a:lnTo>
                <a:lnTo>
                  <a:pt x="4147" y="2208"/>
                </a:lnTo>
                <a:lnTo>
                  <a:pt x="4229" y="2156"/>
                </a:lnTo>
                <a:lnTo>
                  <a:pt x="4306" y="2100"/>
                </a:lnTo>
                <a:lnTo>
                  <a:pt x="4378" y="2044"/>
                </a:lnTo>
                <a:lnTo>
                  <a:pt x="4444" y="1985"/>
                </a:lnTo>
                <a:lnTo>
                  <a:pt x="4503" y="1927"/>
                </a:lnTo>
                <a:lnTo>
                  <a:pt x="4557" y="1870"/>
                </a:lnTo>
                <a:lnTo>
                  <a:pt x="4606" y="1814"/>
                </a:lnTo>
                <a:lnTo>
                  <a:pt x="4650" y="1762"/>
                </a:lnTo>
                <a:lnTo>
                  <a:pt x="4687" y="1713"/>
                </a:lnTo>
                <a:lnTo>
                  <a:pt x="4718" y="1669"/>
                </a:lnTo>
                <a:close/>
                <a:moveTo>
                  <a:pt x="1344" y="1617"/>
                </a:moveTo>
                <a:lnTo>
                  <a:pt x="1288" y="1638"/>
                </a:lnTo>
                <a:lnTo>
                  <a:pt x="1236" y="1660"/>
                </a:lnTo>
                <a:lnTo>
                  <a:pt x="1185" y="1683"/>
                </a:lnTo>
                <a:lnTo>
                  <a:pt x="1138" y="1706"/>
                </a:lnTo>
                <a:lnTo>
                  <a:pt x="1094" y="1727"/>
                </a:lnTo>
                <a:lnTo>
                  <a:pt x="1054" y="1748"/>
                </a:lnTo>
                <a:lnTo>
                  <a:pt x="1018" y="1769"/>
                </a:lnTo>
                <a:lnTo>
                  <a:pt x="988" y="1784"/>
                </a:lnTo>
                <a:lnTo>
                  <a:pt x="962" y="1800"/>
                </a:lnTo>
                <a:lnTo>
                  <a:pt x="944" y="1810"/>
                </a:lnTo>
                <a:lnTo>
                  <a:pt x="932" y="1817"/>
                </a:lnTo>
                <a:lnTo>
                  <a:pt x="927" y="1821"/>
                </a:lnTo>
                <a:lnTo>
                  <a:pt x="920" y="1824"/>
                </a:lnTo>
                <a:lnTo>
                  <a:pt x="913" y="1828"/>
                </a:lnTo>
                <a:lnTo>
                  <a:pt x="890" y="1837"/>
                </a:lnTo>
                <a:lnTo>
                  <a:pt x="867" y="1840"/>
                </a:lnTo>
                <a:lnTo>
                  <a:pt x="845" y="1837"/>
                </a:lnTo>
                <a:lnTo>
                  <a:pt x="824" y="1824"/>
                </a:lnTo>
                <a:lnTo>
                  <a:pt x="808" y="1807"/>
                </a:lnTo>
                <a:lnTo>
                  <a:pt x="787" y="1770"/>
                </a:lnTo>
                <a:lnTo>
                  <a:pt x="771" y="1735"/>
                </a:lnTo>
                <a:lnTo>
                  <a:pt x="737" y="1781"/>
                </a:lnTo>
                <a:lnTo>
                  <a:pt x="703" y="1828"/>
                </a:lnTo>
                <a:lnTo>
                  <a:pt x="672" y="1873"/>
                </a:lnTo>
                <a:lnTo>
                  <a:pt x="644" y="1919"/>
                </a:lnTo>
                <a:lnTo>
                  <a:pt x="620" y="1960"/>
                </a:lnTo>
                <a:lnTo>
                  <a:pt x="597" y="2001"/>
                </a:lnTo>
                <a:lnTo>
                  <a:pt x="576" y="2035"/>
                </a:lnTo>
                <a:lnTo>
                  <a:pt x="560" y="2067"/>
                </a:lnTo>
                <a:lnTo>
                  <a:pt x="546" y="2093"/>
                </a:lnTo>
                <a:lnTo>
                  <a:pt x="538" y="2112"/>
                </a:lnTo>
                <a:lnTo>
                  <a:pt x="531" y="2124"/>
                </a:lnTo>
                <a:lnTo>
                  <a:pt x="529" y="2130"/>
                </a:lnTo>
                <a:lnTo>
                  <a:pt x="513" y="2151"/>
                </a:lnTo>
                <a:lnTo>
                  <a:pt x="494" y="2163"/>
                </a:lnTo>
                <a:lnTo>
                  <a:pt x="470" y="2170"/>
                </a:lnTo>
                <a:lnTo>
                  <a:pt x="445" y="2166"/>
                </a:lnTo>
                <a:lnTo>
                  <a:pt x="410" y="2156"/>
                </a:lnTo>
                <a:lnTo>
                  <a:pt x="403" y="2154"/>
                </a:lnTo>
                <a:lnTo>
                  <a:pt x="398" y="2151"/>
                </a:lnTo>
                <a:lnTo>
                  <a:pt x="361" y="2128"/>
                </a:lnTo>
                <a:lnTo>
                  <a:pt x="330" y="2105"/>
                </a:lnTo>
                <a:lnTo>
                  <a:pt x="323" y="2168"/>
                </a:lnTo>
                <a:lnTo>
                  <a:pt x="316" y="2227"/>
                </a:lnTo>
                <a:lnTo>
                  <a:pt x="312" y="2285"/>
                </a:lnTo>
                <a:lnTo>
                  <a:pt x="311" y="2339"/>
                </a:lnTo>
                <a:lnTo>
                  <a:pt x="311" y="2388"/>
                </a:lnTo>
                <a:lnTo>
                  <a:pt x="311" y="2431"/>
                </a:lnTo>
                <a:lnTo>
                  <a:pt x="312" y="2466"/>
                </a:lnTo>
                <a:lnTo>
                  <a:pt x="314" y="2494"/>
                </a:lnTo>
                <a:lnTo>
                  <a:pt x="314" y="2512"/>
                </a:lnTo>
                <a:lnTo>
                  <a:pt x="314" y="2517"/>
                </a:lnTo>
                <a:lnTo>
                  <a:pt x="314" y="2536"/>
                </a:lnTo>
                <a:lnTo>
                  <a:pt x="311" y="2557"/>
                </a:lnTo>
                <a:lnTo>
                  <a:pt x="302" y="2574"/>
                </a:lnTo>
                <a:lnTo>
                  <a:pt x="288" y="2590"/>
                </a:lnTo>
                <a:lnTo>
                  <a:pt x="271" y="2600"/>
                </a:lnTo>
                <a:lnTo>
                  <a:pt x="251" y="2604"/>
                </a:lnTo>
                <a:lnTo>
                  <a:pt x="230" y="2604"/>
                </a:lnTo>
                <a:lnTo>
                  <a:pt x="190" y="2594"/>
                </a:lnTo>
                <a:lnTo>
                  <a:pt x="155" y="2583"/>
                </a:lnTo>
                <a:lnTo>
                  <a:pt x="168" y="2646"/>
                </a:lnTo>
                <a:lnTo>
                  <a:pt x="183" y="2709"/>
                </a:lnTo>
                <a:lnTo>
                  <a:pt x="199" y="2771"/>
                </a:lnTo>
                <a:lnTo>
                  <a:pt x="215" y="2831"/>
                </a:lnTo>
                <a:lnTo>
                  <a:pt x="232" y="2886"/>
                </a:lnTo>
                <a:lnTo>
                  <a:pt x="250" y="2935"/>
                </a:lnTo>
                <a:lnTo>
                  <a:pt x="264" y="2981"/>
                </a:lnTo>
                <a:lnTo>
                  <a:pt x="278" y="3017"/>
                </a:lnTo>
                <a:lnTo>
                  <a:pt x="314" y="3005"/>
                </a:lnTo>
                <a:lnTo>
                  <a:pt x="351" y="2998"/>
                </a:lnTo>
                <a:lnTo>
                  <a:pt x="391" y="2995"/>
                </a:lnTo>
                <a:lnTo>
                  <a:pt x="407" y="2996"/>
                </a:lnTo>
                <a:lnTo>
                  <a:pt x="421" y="2998"/>
                </a:lnTo>
                <a:lnTo>
                  <a:pt x="421" y="2904"/>
                </a:lnTo>
                <a:lnTo>
                  <a:pt x="426" y="2831"/>
                </a:lnTo>
                <a:lnTo>
                  <a:pt x="440" y="2759"/>
                </a:lnTo>
                <a:lnTo>
                  <a:pt x="464" y="2689"/>
                </a:lnTo>
                <a:lnTo>
                  <a:pt x="496" y="2623"/>
                </a:lnTo>
                <a:lnTo>
                  <a:pt x="506" y="2606"/>
                </a:lnTo>
                <a:lnTo>
                  <a:pt x="522" y="2587"/>
                </a:lnTo>
                <a:lnTo>
                  <a:pt x="543" y="2576"/>
                </a:lnTo>
                <a:lnTo>
                  <a:pt x="566" y="2571"/>
                </a:lnTo>
                <a:lnTo>
                  <a:pt x="590" y="2576"/>
                </a:lnTo>
                <a:lnTo>
                  <a:pt x="595" y="2578"/>
                </a:lnTo>
                <a:lnTo>
                  <a:pt x="611" y="2581"/>
                </a:lnTo>
                <a:lnTo>
                  <a:pt x="634" y="2588"/>
                </a:lnTo>
                <a:lnTo>
                  <a:pt x="667" y="2597"/>
                </a:lnTo>
                <a:lnTo>
                  <a:pt x="709" y="2607"/>
                </a:lnTo>
                <a:lnTo>
                  <a:pt x="758" y="2618"/>
                </a:lnTo>
                <a:lnTo>
                  <a:pt x="817" y="2628"/>
                </a:lnTo>
                <a:lnTo>
                  <a:pt x="883" y="2639"/>
                </a:lnTo>
                <a:lnTo>
                  <a:pt x="958" y="2648"/>
                </a:lnTo>
                <a:lnTo>
                  <a:pt x="1042" y="2656"/>
                </a:lnTo>
                <a:lnTo>
                  <a:pt x="1135" y="2663"/>
                </a:lnTo>
                <a:lnTo>
                  <a:pt x="1234" y="2667"/>
                </a:lnTo>
                <a:lnTo>
                  <a:pt x="1342" y="2668"/>
                </a:lnTo>
                <a:lnTo>
                  <a:pt x="1457" y="2667"/>
                </a:lnTo>
                <a:lnTo>
                  <a:pt x="1581" y="2660"/>
                </a:lnTo>
                <a:lnTo>
                  <a:pt x="1712" y="2649"/>
                </a:lnTo>
                <a:lnTo>
                  <a:pt x="1850" y="2635"/>
                </a:lnTo>
                <a:lnTo>
                  <a:pt x="1997" y="2614"/>
                </a:lnTo>
                <a:lnTo>
                  <a:pt x="2150" y="2588"/>
                </a:lnTo>
                <a:lnTo>
                  <a:pt x="2163" y="2585"/>
                </a:lnTo>
                <a:lnTo>
                  <a:pt x="2187" y="2585"/>
                </a:lnTo>
                <a:lnTo>
                  <a:pt x="2208" y="2592"/>
                </a:lnTo>
                <a:lnTo>
                  <a:pt x="2225" y="2606"/>
                </a:lnTo>
                <a:lnTo>
                  <a:pt x="2238" y="2625"/>
                </a:lnTo>
                <a:lnTo>
                  <a:pt x="2260" y="2668"/>
                </a:lnTo>
                <a:lnTo>
                  <a:pt x="2280" y="2716"/>
                </a:lnTo>
                <a:lnTo>
                  <a:pt x="2295" y="2764"/>
                </a:lnTo>
                <a:lnTo>
                  <a:pt x="2314" y="2737"/>
                </a:lnTo>
                <a:lnTo>
                  <a:pt x="2332" y="2712"/>
                </a:lnTo>
                <a:lnTo>
                  <a:pt x="2346" y="2695"/>
                </a:lnTo>
                <a:lnTo>
                  <a:pt x="2356" y="2682"/>
                </a:lnTo>
                <a:lnTo>
                  <a:pt x="2360" y="2677"/>
                </a:lnTo>
                <a:lnTo>
                  <a:pt x="2376" y="2663"/>
                </a:lnTo>
                <a:lnTo>
                  <a:pt x="2393" y="2656"/>
                </a:lnTo>
                <a:lnTo>
                  <a:pt x="2412" y="2653"/>
                </a:lnTo>
                <a:lnTo>
                  <a:pt x="2454" y="2655"/>
                </a:lnTo>
                <a:lnTo>
                  <a:pt x="2493" y="2658"/>
                </a:lnTo>
                <a:lnTo>
                  <a:pt x="2468" y="2599"/>
                </a:lnTo>
                <a:lnTo>
                  <a:pt x="2442" y="2541"/>
                </a:lnTo>
                <a:lnTo>
                  <a:pt x="2414" y="2485"/>
                </a:lnTo>
                <a:lnTo>
                  <a:pt x="2388" y="2435"/>
                </a:lnTo>
                <a:lnTo>
                  <a:pt x="2363" y="2388"/>
                </a:lnTo>
                <a:lnTo>
                  <a:pt x="2339" y="2346"/>
                </a:lnTo>
                <a:lnTo>
                  <a:pt x="2318" y="2311"/>
                </a:lnTo>
                <a:lnTo>
                  <a:pt x="2301" y="2283"/>
                </a:lnTo>
                <a:lnTo>
                  <a:pt x="2288" y="2262"/>
                </a:lnTo>
                <a:lnTo>
                  <a:pt x="2276" y="2252"/>
                </a:lnTo>
                <a:lnTo>
                  <a:pt x="2266" y="2236"/>
                </a:lnTo>
                <a:lnTo>
                  <a:pt x="2260" y="2219"/>
                </a:lnTo>
                <a:lnTo>
                  <a:pt x="2259" y="2196"/>
                </a:lnTo>
                <a:lnTo>
                  <a:pt x="2266" y="2175"/>
                </a:lnTo>
                <a:lnTo>
                  <a:pt x="2280" y="2156"/>
                </a:lnTo>
                <a:lnTo>
                  <a:pt x="2311" y="2128"/>
                </a:lnTo>
                <a:lnTo>
                  <a:pt x="2342" y="2105"/>
                </a:lnTo>
                <a:lnTo>
                  <a:pt x="2285" y="2079"/>
                </a:lnTo>
                <a:lnTo>
                  <a:pt x="2227" y="2055"/>
                </a:lnTo>
                <a:lnTo>
                  <a:pt x="2171" y="2034"/>
                </a:lnTo>
                <a:lnTo>
                  <a:pt x="2119" y="2015"/>
                </a:lnTo>
                <a:lnTo>
                  <a:pt x="2068" y="1999"/>
                </a:lnTo>
                <a:lnTo>
                  <a:pt x="2023" y="1985"/>
                </a:lnTo>
                <a:lnTo>
                  <a:pt x="1985" y="1973"/>
                </a:lnTo>
                <a:lnTo>
                  <a:pt x="1951" y="1964"/>
                </a:lnTo>
                <a:lnTo>
                  <a:pt x="1927" y="1959"/>
                </a:lnTo>
                <a:lnTo>
                  <a:pt x="1911" y="1953"/>
                </a:lnTo>
                <a:lnTo>
                  <a:pt x="1904" y="1953"/>
                </a:lnTo>
                <a:lnTo>
                  <a:pt x="1887" y="1946"/>
                </a:lnTo>
                <a:lnTo>
                  <a:pt x="1871" y="1936"/>
                </a:lnTo>
                <a:lnTo>
                  <a:pt x="1861" y="1920"/>
                </a:lnTo>
                <a:lnTo>
                  <a:pt x="1852" y="1903"/>
                </a:lnTo>
                <a:lnTo>
                  <a:pt x="1850" y="1885"/>
                </a:lnTo>
                <a:lnTo>
                  <a:pt x="1852" y="1866"/>
                </a:lnTo>
                <a:lnTo>
                  <a:pt x="1857" y="1845"/>
                </a:lnTo>
                <a:lnTo>
                  <a:pt x="1861" y="1838"/>
                </a:lnTo>
                <a:lnTo>
                  <a:pt x="1862" y="1831"/>
                </a:lnTo>
                <a:lnTo>
                  <a:pt x="1883" y="1795"/>
                </a:lnTo>
                <a:lnTo>
                  <a:pt x="1906" y="1763"/>
                </a:lnTo>
                <a:lnTo>
                  <a:pt x="1841" y="1756"/>
                </a:lnTo>
                <a:lnTo>
                  <a:pt x="1779" y="1753"/>
                </a:lnTo>
                <a:lnTo>
                  <a:pt x="1718" y="1749"/>
                </a:lnTo>
                <a:lnTo>
                  <a:pt x="1662" y="1749"/>
                </a:lnTo>
                <a:lnTo>
                  <a:pt x="1609" y="1751"/>
                </a:lnTo>
                <a:lnTo>
                  <a:pt x="1560" y="1753"/>
                </a:lnTo>
                <a:lnTo>
                  <a:pt x="1520" y="1755"/>
                </a:lnTo>
                <a:lnTo>
                  <a:pt x="1487" y="1756"/>
                </a:lnTo>
                <a:lnTo>
                  <a:pt x="1463" y="1758"/>
                </a:lnTo>
                <a:lnTo>
                  <a:pt x="1447" y="1760"/>
                </a:lnTo>
                <a:lnTo>
                  <a:pt x="1423" y="1765"/>
                </a:lnTo>
                <a:lnTo>
                  <a:pt x="1402" y="1769"/>
                </a:lnTo>
                <a:lnTo>
                  <a:pt x="1381" y="1763"/>
                </a:lnTo>
                <a:lnTo>
                  <a:pt x="1363" y="1753"/>
                </a:lnTo>
                <a:lnTo>
                  <a:pt x="1347" y="1737"/>
                </a:lnTo>
                <a:lnTo>
                  <a:pt x="1339" y="1718"/>
                </a:lnTo>
                <a:lnTo>
                  <a:pt x="1335" y="1697"/>
                </a:lnTo>
                <a:lnTo>
                  <a:pt x="1337" y="1655"/>
                </a:lnTo>
                <a:lnTo>
                  <a:pt x="1344" y="1617"/>
                </a:lnTo>
                <a:close/>
                <a:moveTo>
                  <a:pt x="4346" y="1592"/>
                </a:moveTo>
                <a:lnTo>
                  <a:pt x="4236" y="1606"/>
                </a:lnTo>
                <a:lnTo>
                  <a:pt x="4130" y="1629"/>
                </a:lnTo>
                <a:lnTo>
                  <a:pt x="4027" y="1662"/>
                </a:lnTo>
                <a:lnTo>
                  <a:pt x="3931" y="1701"/>
                </a:lnTo>
                <a:lnTo>
                  <a:pt x="3838" y="1749"/>
                </a:lnTo>
                <a:lnTo>
                  <a:pt x="3753" y="1805"/>
                </a:lnTo>
                <a:lnTo>
                  <a:pt x="3672" y="1868"/>
                </a:lnTo>
                <a:lnTo>
                  <a:pt x="3599" y="1936"/>
                </a:lnTo>
                <a:lnTo>
                  <a:pt x="3533" y="2013"/>
                </a:lnTo>
                <a:lnTo>
                  <a:pt x="3473" y="2095"/>
                </a:lnTo>
                <a:lnTo>
                  <a:pt x="3421" y="2182"/>
                </a:lnTo>
                <a:lnTo>
                  <a:pt x="3480" y="2116"/>
                </a:lnTo>
                <a:lnTo>
                  <a:pt x="3547" y="2046"/>
                </a:lnTo>
                <a:lnTo>
                  <a:pt x="3622" y="1976"/>
                </a:lnTo>
                <a:lnTo>
                  <a:pt x="3704" y="1908"/>
                </a:lnTo>
                <a:lnTo>
                  <a:pt x="3796" y="1842"/>
                </a:lnTo>
                <a:lnTo>
                  <a:pt x="3896" y="1777"/>
                </a:lnTo>
                <a:lnTo>
                  <a:pt x="4013" y="1716"/>
                </a:lnTo>
                <a:lnTo>
                  <a:pt x="4126" y="1666"/>
                </a:lnTo>
                <a:lnTo>
                  <a:pt x="4238" y="1626"/>
                </a:lnTo>
                <a:lnTo>
                  <a:pt x="4346" y="1592"/>
                </a:lnTo>
                <a:close/>
                <a:moveTo>
                  <a:pt x="3048" y="1542"/>
                </a:moveTo>
                <a:lnTo>
                  <a:pt x="3070" y="1544"/>
                </a:lnTo>
                <a:lnTo>
                  <a:pt x="3091" y="1554"/>
                </a:lnTo>
                <a:lnTo>
                  <a:pt x="3107" y="1572"/>
                </a:lnTo>
                <a:lnTo>
                  <a:pt x="3116" y="1594"/>
                </a:lnTo>
                <a:lnTo>
                  <a:pt x="3114" y="1619"/>
                </a:lnTo>
                <a:lnTo>
                  <a:pt x="3103" y="1638"/>
                </a:lnTo>
                <a:lnTo>
                  <a:pt x="3086" y="1654"/>
                </a:lnTo>
                <a:lnTo>
                  <a:pt x="3063" y="1662"/>
                </a:lnTo>
                <a:lnTo>
                  <a:pt x="2609" y="1723"/>
                </a:lnTo>
                <a:lnTo>
                  <a:pt x="2601" y="1725"/>
                </a:lnTo>
                <a:lnTo>
                  <a:pt x="2580" y="1722"/>
                </a:lnTo>
                <a:lnTo>
                  <a:pt x="2562" y="1709"/>
                </a:lnTo>
                <a:lnTo>
                  <a:pt x="2548" y="1694"/>
                </a:lnTo>
                <a:lnTo>
                  <a:pt x="2541" y="1673"/>
                </a:lnTo>
                <a:lnTo>
                  <a:pt x="2543" y="1648"/>
                </a:lnTo>
                <a:lnTo>
                  <a:pt x="2554" y="1627"/>
                </a:lnTo>
                <a:lnTo>
                  <a:pt x="2571" y="1613"/>
                </a:lnTo>
                <a:lnTo>
                  <a:pt x="2594" y="1605"/>
                </a:lnTo>
                <a:lnTo>
                  <a:pt x="3048" y="1542"/>
                </a:lnTo>
                <a:close/>
                <a:moveTo>
                  <a:pt x="4454" y="1448"/>
                </a:moveTo>
                <a:lnTo>
                  <a:pt x="4571" y="1453"/>
                </a:lnTo>
                <a:lnTo>
                  <a:pt x="4687" y="1469"/>
                </a:lnTo>
                <a:lnTo>
                  <a:pt x="4798" y="1497"/>
                </a:lnTo>
                <a:lnTo>
                  <a:pt x="4906" y="1531"/>
                </a:lnTo>
                <a:lnTo>
                  <a:pt x="5011" y="1577"/>
                </a:lnTo>
                <a:lnTo>
                  <a:pt x="5109" y="1633"/>
                </a:lnTo>
                <a:lnTo>
                  <a:pt x="5203" y="1694"/>
                </a:lnTo>
                <a:lnTo>
                  <a:pt x="5290" y="1765"/>
                </a:lnTo>
                <a:lnTo>
                  <a:pt x="5373" y="1842"/>
                </a:lnTo>
                <a:lnTo>
                  <a:pt x="5448" y="1927"/>
                </a:lnTo>
                <a:lnTo>
                  <a:pt x="5516" y="2018"/>
                </a:lnTo>
                <a:lnTo>
                  <a:pt x="5575" y="2114"/>
                </a:lnTo>
                <a:lnTo>
                  <a:pt x="5627" y="2217"/>
                </a:lnTo>
                <a:lnTo>
                  <a:pt x="5671" y="2325"/>
                </a:lnTo>
                <a:lnTo>
                  <a:pt x="5708" y="2437"/>
                </a:lnTo>
                <a:lnTo>
                  <a:pt x="5732" y="2552"/>
                </a:lnTo>
                <a:lnTo>
                  <a:pt x="5748" y="2670"/>
                </a:lnTo>
                <a:lnTo>
                  <a:pt x="5753" y="2794"/>
                </a:lnTo>
                <a:lnTo>
                  <a:pt x="5753" y="2798"/>
                </a:lnTo>
                <a:lnTo>
                  <a:pt x="5758" y="2831"/>
                </a:lnTo>
                <a:lnTo>
                  <a:pt x="5760" y="2864"/>
                </a:lnTo>
                <a:lnTo>
                  <a:pt x="5758" y="2900"/>
                </a:lnTo>
                <a:lnTo>
                  <a:pt x="5753" y="2935"/>
                </a:lnTo>
                <a:lnTo>
                  <a:pt x="5751" y="3029"/>
                </a:lnTo>
                <a:lnTo>
                  <a:pt x="5748" y="3124"/>
                </a:lnTo>
                <a:lnTo>
                  <a:pt x="5743" y="3220"/>
                </a:lnTo>
                <a:lnTo>
                  <a:pt x="5737" y="3316"/>
                </a:lnTo>
                <a:lnTo>
                  <a:pt x="5730" y="3411"/>
                </a:lnTo>
                <a:lnTo>
                  <a:pt x="5720" y="3506"/>
                </a:lnTo>
                <a:lnTo>
                  <a:pt x="5708" y="3596"/>
                </a:lnTo>
                <a:lnTo>
                  <a:pt x="5692" y="3683"/>
                </a:lnTo>
                <a:lnTo>
                  <a:pt x="5674" y="3767"/>
                </a:lnTo>
                <a:lnTo>
                  <a:pt x="5654" y="3846"/>
                </a:lnTo>
                <a:lnTo>
                  <a:pt x="5629" y="3919"/>
                </a:lnTo>
                <a:lnTo>
                  <a:pt x="5601" y="3983"/>
                </a:lnTo>
                <a:lnTo>
                  <a:pt x="5570" y="4041"/>
                </a:lnTo>
                <a:lnTo>
                  <a:pt x="5533" y="4090"/>
                </a:lnTo>
                <a:lnTo>
                  <a:pt x="5519" y="4104"/>
                </a:lnTo>
                <a:lnTo>
                  <a:pt x="5500" y="4111"/>
                </a:lnTo>
                <a:lnTo>
                  <a:pt x="5481" y="4114"/>
                </a:lnTo>
                <a:lnTo>
                  <a:pt x="5479" y="4114"/>
                </a:lnTo>
                <a:lnTo>
                  <a:pt x="5062" y="4104"/>
                </a:lnTo>
                <a:lnTo>
                  <a:pt x="4989" y="4156"/>
                </a:lnTo>
                <a:lnTo>
                  <a:pt x="4910" y="4201"/>
                </a:lnTo>
                <a:lnTo>
                  <a:pt x="4826" y="4240"/>
                </a:lnTo>
                <a:lnTo>
                  <a:pt x="4739" y="4269"/>
                </a:lnTo>
                <a:lnTo>
                  <a:pt x="4648" y="4292"/>
                </a:lnTo>
                <a:lnTo>
                  <a:pt x="4556" y="4306"/>
                </a:lnTo>
                <a:lnTo>
                  <a:pt x="4460" y="4310"/>
                </a:lnTo>
                <a:lnTo>
                  <a:pt x="4425" y="4310"/>
                </a:lnTo>
                <a:lnTo>
                  <a:pt x="4320" y="4304"/>
                </a:lnTo>
                <a:lnTo>
                  <a:pt x="4221" y="4289"/>
                </a:lnTo>
                <a:lnTo>
                  <a:pt x="4123" y="4264"/>
                </a:lnTo>
                <a:lnTo>
                  <a:pt x="4030" y="4229"/>
                </a:lnTo>
                <a:lnTo>
                  <a:pt x="3943" y="4186"/>
                </a:lnTo>
                <a:lnTo>
                  <a:pt x="3859" y="4133"/>
                </a:lnTo>
                <a:lnTo>
                  <a:pt x="3782" y="4074"/>
                </a:lnTo>
                <a:lnTo>
                  <a:pt x="3393" y="4065"/>
                </a:lnTo>
                <a:lnTo>
                  <a:pt x="3374" y="4062"/>
                </a:lnTo>
                <a:lnTo>
                  <a:pt x="3357" y="4053"/>
                </a:lnTo>
                <a:lnTo>
                  <a:pt x="3341" y="4039"/>
                </a:lnTo>
                <a:lnTo>
                  <a:pt x="3309" y="3996"/>
                </a:lnTo>
                <a:lnTo>
                  <a:pt x="3281" y="3943"/>
                </a:lnTo>
                <a:lnTo>
                  <a:pt x="3257" y="3882"/>
                </a:lnTo>
                <a:lnTo>
                  <a:pt x="3234" y="3813"/>
                </a:lnTo>
                <a:lnTo>
                  <a:pt x="3215" y="3734"/>
                </a:lnTo>
                <a:lnTo>
                  <a:pt x="3199" y="3645"/>
                </a:lnTo>
                <a:lnTo>
                  <a:pt x="3185" y="3547"/>
                </a:lnTo>
                <a:lnTo>
                  <a:pt x="3173" y="3441"/>
                </a:lnTo>
                <a:lnTo>
                  <a:pt x="3165" y="3324"/>
                </a:lnTo>
                <a:lnTo>
                  <a:pt x="3159" y="3197"/>
                </a:lnTo>
                <a:lnTo>
                  <a:pt x="3156" y="3061"/>
                </a:lnTo>
                <a:lnTo>
                  <a:pt x="3156" y="3056"/>
                </a:lnTo>
                <a:lnTo>
                  <a:pt x="3158" y="3050"/>
                </a:lnTo>
                <a:lnTo>
                  <a:pt x="3159" y="3045"/>
                </a:lnTo>
                <a:lnTo>
                  <a:pt x="3137" y="3003"/>
                </a:lnTo>
                <a:lnTo>
                  <a:pt x="3121" y="2960"/>
                </a:lnTo>
                <a:lnTo>
                  <a:pt x="3110" y="2913"/>
                </a:lnTo>
                <a:lnTo>
                  <a:pt x="3107" y="2864"/>
                </a:lnTo>
                <a:lnTo>
                  <a:pt x="3109" y="2815"/>
                </a:lnTo>
                <a:lnTo>
                  <a:pt x="3116" y="2768"/>
                </a:lnTo>
                <a:lnTo>
                  <a:pt x="3130" y="2726"/>
                </a:lnTo>
                <a:lnTo>
                  <a:pt x="3152" y="2686"/>
                </a:lnTo>
                <a:lnTo>
                  <a:pt x="3159" y="2569"/>
                </a:lnTo>
                <a:lnTo>
                  <a:pt x="3177" y="2456"/>
                </a:lnTo>
                <a:lnTo>
                  <a:pt x="3203" y="2348"/>
                </a:lnTo>
                <a:lnTo>
                  <a:pt x="3238" y="2245"/>
                </a:lnTo>
                <a:lnTo>
                  <a:pt x="3281" y="2144"/>
                </a:lnTo>
                <a:lnTo>
                  <a:pt x="3334" y="2049"/>
                </a:lnTo>
                <a:lnTo>
                  <a:pt x="3393" y="1960"/>
                </a:lnTo>
                <a:lnTo>
                  <a:pt x="3459" y="1878"/>
                </a:lnTo>
                <a:lnTo>
                  <a:pt x="3535" y="1802"/>
                </a:lnTo>
                <a:lnTo>
                  <a:pt x="3615" y="1730"/>
                </a:lnTo>
                <a:lnTo>
                  <a:pt x="3700" y="1667"/>
                </a:lnTo>
                <a:lnTo>
                  <a:pt x="3795" y="1612"/>
                </a:lnTo>
                <a:lnTo>
                  <a:pt x="3892" y="1563"/>
                </a:lnTo>
                <a:lnTo>
                  <a:pt x="3995" y="1523"/>
                </a:lnTo>
                <a:lnTo>
                  <a:pt x="4104" y="1490"/>
                </a:lnTo>
                <a:lnTo>
                  <a:pt x="4217" y="1467"/>
                </a:lnTo>
                <a:lnTo>
                  <a:pt x="4334" y="1453"/>
                </a:lnTo>
                <a:lnTo>
                  <a:pt x="4454" y="1448"/>
                </a:lnTo>
                <a:close/>
                <a:moveTo>
                  <a:pt x="1498" y="1430"/>
                </a:moveTo>
                <a:lnTo>
                  <a:pt x="1517" y="1436"/>
                </a:lnTo>
                <a:lnTo>
                  <a:pt x="1534" y="1446"/>
                </a:lnTo>
                <a:lnTo>
                  <a:pt x="1548" y="1460"/>
                </a:lnTo>
                <a:lnTo>
                  <a:pt x="1559" y="1477"/>
                </a:lnTo>
                <a:lnTo>
                  <a:pt x="1562" y="1498"/>
                </a:lnTo>
                <a:lnTo>
                  <a:pt x="1560" y="1517"/>
                </a:lnTo>
                <a:lnTo>
                  <a:pt x="1552" y="1537"/>
                </a:lnTo>
                <a:lnTo>
                  <a:pt x="1539" y="1552"/>
                </a:lnTo>
                <a:lnTo>
                  <a:pt x="1522" y="1565"/>
                </a:lnTo>
                <a:lnTo>
                  <a:pt x="1519" y="1566"/>
                </a:lnTo>
                <a:lnTo>
                  <a:pt x="1512" y="1575"/>
                </a:lnTo>
                <a:lnTo>
                  <a:pt x="1499" y="1591"/>
                </a:lnTo>
                <a:lnTo>
                  <a:pt x="1489" y="1615"/>
                </a:lnTo>
                <a:lnTo>
                  <a:pt x="1534" y="1613"/>
                </a:lnTo>
                <a:lnTo>
                  <a:pt x="1588" y="1610"/>
                </a:lnTo>
                <a:lnTo>
                  <a:pt x="1651" y="1610"/>
                </a:lnTo>
                <a:lnTo>
                  <a:pt x="1719" y="1610"/>
                </a:lnTo>
                <a:lnTo>
                  <a:pt x="1794" y="1613"/>
                </a:lnTo>
                <a:lnTo>
                  <a:pt x="1871" y="1619"/>
                </a:lnTo>
                <a:lnTo>
                  <a:pt x="1950" y="1627"/>
                </a:lnTo>
                <a:lnTo>
                  <a:pt x="2030" y="1640"/>
                </a:lnTo>
                <a:lnTo>
                  <a:pt x="2109" y="1657"/>
                </a:lnTo>
                <a:lnTo>
                  <a:pt x="2131" y="1667"/>
                </a:lnTo>
                <a:lnTo>
                  <a:pt x="2149" y="1685"/>
                </a:lnTo>
                <a:lnTo>
                  <a:pt x="2159" y="1708"/>
                </a:lnTo>
                <a:lnTo>
                  <a:pt x="2161" y="1734"/>
                </a:lnTo>
                <a:lnTo>
                  <a:pt x="2152" y="1758"/>
                </a:lnTo>
                <a:lnTo>
                  <a:pt x="2136" y="1776"/>
                </a:lnTo>
                <a:lnTo>
                  <a:pt x="2115" y="1790"/>
                </a:lnTo>
                <a:lnTo>
                  <a:pt x="2089" y="1795"/>
                </a:lnTo>
                <a:lnTo>
                  <a:pt x="2088" y="1795"/>
                </a:lnTo>
                <a:lnTo>
                  <a:pt x="2077" y="1798"/>
                </a:lnTo>
                <a:lnTo>
                  <a:pt x="2063" y="1805"/>
                </a:lnTo>
                <a:lnTo>
                  <a:pt x="2046" y="1819"/>
                </a:lnTo>
                <a:lnTo>
                  <a:pt x="2025" y="1838"/>
                </a:lnTo>
                <a:lnTo>
                  <a:pt x="2077" y="1854"/>
                </a:lnTo>
                <a:lnTo>
                  <a:pt x="2136" y="1873"/>
                </a:lnTo>
                <a:lnTo>
                  <a:pt x="2203" y="1896"/>
                </a:lnTo>
                <a:lnTo>
                  <a:pt x="2274" y="1922"/>
                </a:lnTo>
                <a:lnTo>
                  <a:pt x="2348" y="1953"/>
                </a:lnTo>
                <a:lnTo>
                  <a:pt x="2423" y="1988"/>
                </a:lnTo>
                <a:lnTo>
                  <a:pt x="2496" y="2027"/>
                </a:lnTo>
                <a:lnTo>
                  <a:pt x="2568" y="2070"/>
                </a:lnTo>
                <a:lnTo>
                  <a:pt x="2583" y="2083"/>
                </a:lnTo>
                <a:lnTo>
                  <a:pt x="2594" y="2100"/>
                </a:lnTo>
                <a:lnTo>
                  <a:pt x="2599" y="2119"/>
                </a:lnTo>
                <a:lnTo>
                  <a:pt x="2599" y="2140"/>
                </a:lnTo>
                <a:lnTo>
                  <a:pt x="2592" y="2159"/>
                </a:lnTo>
                <a:lnTo>
                  <a:pt x="2582" y="2177"/>
                </a:lnTo>
                <a:lnTo>
                  <a:pt x="2566" y="2189"/>
                </a:lnTo>
                <a:lnTo>
                  <a:pt x="2547" y="2196"/>
                </a:lnTo>
                <a:lnTo>
                  <a:pt x="2527" y="2198"/>
                </a:lnTo>
                <a:lnTo>
                  <a:pt x="2506" y="2194"/>
                </a:lnTo>
                <a:lnTo>
                  <a:pt x="2506" y="2194"/>
                </a:lnTo>
                <a:lnTo>
                  <a:pt x="2505" y="2194"/>
                </a:lnTo>
                <a:lnTo>
                  <a:pt x="2503" y="2194"/>
                </a:lnTo>
                <a:lnTo>
                  <a:pt x="2498" y="2194"/>
                </a:lnTo>
                <a:lnTo>
                  <a:pt x="2486" y="2194"/>
                </a:lnTo>
                <a:lnTo>
                  <a:pt x="2470" y="2198"/>
                </a:lnTo>
                <a:lnTo>
                  <a:pt x="2449" y="2205"/>
                </a:lnTo>
                <a:lnTo>
                  <a:pt x="2426" y="2217"/>
                </a:lnTo>
                <a:lnTo>
                  <a:pt x="2447" y="2252"/>
                </a:lnTo>
                <a:lnTo>
                  <a:pt x="2470" y="2292"/>
                </a:lnTo>
                <a:lnTo>
                  <a:pt x="2498" y="2341"/>
                </a:lnTo>
                <a:lnTo>
                  <a:pt x="2526" y="2393"/>
                </a:lnTo>
                <a:lnTo>
                  <a:pt x="2555" y="2452"/>
                </a:lnTo>
                <a:lnTo>
                  <a:pt x="2583" y="2515"/>
                </a:lnTo>
                <a:lnTo>
                  <a:pt x="2611" y="2580"/>
                </a:lnTo>
                <a:lnTo>
                  <a:pt x="2637" y="2648"/>
                </a:lnTo>
                <a:lnTo>
                  <a:pt x="2660" y="2717"/>
                </a:lnTo>
                <a:lnTo>
                  <a:pt x="2679" y="2789"/>
                </a:lnTo>
                <a:lnTo>
                  <a:pt x="2681" y="2813"/>
                </a:lnTo>
                <a:lnTo>
                  <a:pt x="2674" y="2838"/>
                </a:lnTo>
                <a:lnTo>
                  <a:pt x="2658" y="2857"/>
                </a:lnTo>
                <a:lnTo>
                  <a:pt x="2636" y="2871"/>
                </a:lnTo>
                <a:lnTo>
                  <a:pt x="2616" y="2874"/>
                </a:lnTo>
                <a:lnTo>
                  <a:pt x="2595" y="2873"/>
                </a:lnTo>
                <a:lnTo>
                  <a:pt x="2578" y="2866"/>
                </a:lnTo>
                <a:lnTo>
                  <a:pt x="2561" y="2853"/>
                </a:lnTo>
                <a:lnTo>
                  <a:pt x="2550" y="2838"/>
                </a:lnTo>
                <a:lnTo>
                  <a:pt x="2548" y="2834"/>
                </a:lnTo>
                <a:lnTo>
                  <a:pt x="2543" y="2829"/>
                </a:lnTo>
                <a:lnTo>
                  <a:pt x="2533" y="2822"/>
                </a:lnTo>
                <a:lnTo>
                  <a:pt x="2519" y="2813"/>
                </a:lnTo>
                <a:lnTo>
                  <a:pt x="2501" y="2806"/>
                </a:lnTo>
                <a:lnTo>
                  <a:pt x="2477" y="2799"/>
                </a:lnTo>
                <a:lnTo>
                  <a:pt x="2445" y="2794"/>
                </a:lnTo>
                <a:lnTo>
                  <a:pt x="2428" y="2817"/>
                </a:lnTo>
                <a:lnTo>
                  <a:pt x="2409" y="2845"/>
                </a:lnTo>
                <a:lnTo>
                  <a:pt x="2388" y="2878"/>
                </a:lnTo>
                <a:lnTo>
                  <a:pt x="2367" y="2914"/>
                </a:lnTo>
                <a:lnTo>
                  <a:pt x="2348" y="2955"/>
                </a:lnTo>
                <a:lnTo>
                  <a:pt x="2332" y="2996"/>
                </a:lnTo>
                <a:lnTo>
                  <a:pt x="2337" y="2995"/>
                </a:lnTo>
                <a:lnTo>
                  <a:pt x="2342" y="2995"/>
                </a:lnTo>
                <a:lnTo>
                  <a:pt x="2402" y="3000"/>
                </a:lnTo>
                <a:lnTo>
                  <a:pt x="2456" y="3016"/>
                </a:lnTo>
                <a:lnTo>
                  <a:pt x="2506" y="3040"/>
                </a:lnTo>
                <a:lnTo>
                  <a:pt x="2552" y="3071"/>
                </a:lnTo>
                <a:lnTo>
                  <a:pt x="2590" y="3110"/>
                </a:lnTo>
                <a:lnTo>
                  <a:pt x="2623" y="3155"/>
                </a:lnTo>
                <a:lnTo>
                  <a:pt x="2646" y="3206"/>
                </a:lnTo>
                <a:lnTo>
                  <a:pt x="2662" y="3260"/>
                </a:lnTo>
                <a:lnTo>
                  <a:pt x="2667" y="3319"/>
                </a:lnTo>
                <a:lnTo>
                  <a:pt x="2662" y="3377"/>
                </a:lnTo>
                <a:lnTo>
                  <a:pt x="2646" y="3431"/>
                </a:lnTo>
                <a:lnTo>
                  <a:pt x="2623" y="3481"/>
                </a:lnTo>
                <a:lnTo>
                  <a:pt x="2590" y="3527"/>
                </a:lnTo>
                <a:lnTo>
                  <a:pt x="2552" y="3567"/>
                </a:lnTo>
                <a:lnTo>
                  <a:pt x="2506" y="3598"/>
                </a:lnTo>
                <a:lnTo>
                  <a:pt x="2456" y="3622"/>
                </a:lnTo>
                <a:lnTo>
                  <a:pt x="2402" y="3636"/>
                </a:lnTo>
                <a:lnTo>
                  <a:pt x="2342" y="3642"/>
                </a:lnTo>
                <a:lnTo>
                  <a:pt x="2316" y="3640"/>
                </a:lnTo>
                <a:lnTo>
                  <a:pt x="2290" y="3636"/>
                </a:lnTo>
                <a:lnTo>
                  <a:pt x="2266" y="3725"/>
                </a:lnTo>
                <a:lnTo>
                  <a:pt x="2231" y="3811"/>
                </a:lnTo>
                <a:lnTo>
                  <a:pt x="2189" y="3891"/>
                </a:lnTo>
                <a:lnTo>
                  <a:pt x="2138" y="3968"/>
                </a:lnTo>
                <a:lnTo>
                  <a:pt x="2082" y="4038"/>
                </a:lnTo>
                <a:lnTo>
                  <a:pt x="2018" y="4100"/>
                </a:lnTo>
                <a:lnTo>
                  <a:pt x="1948" y="4158"/>
                </a:lnTo>
                <a:lnTo>
                  <a:pt x="1871" y="4207"/>
                </a:lnTo>
                <a:lnTo>
                  <a:pt x="1791" y="4249"/>
                </a:lnTo>
                <a:lnTo>
                  <a:pt x="1705" y="4282"/>
                </a:lnTo>
                <a:lnTo>
                  <a:pt x="1616" y="4306"/>
                </a:lnTo>
                <a:lnTo>
                  <a:pt x="1522" y="4322"/>
                </a:lnTo>
                <a:lnTo>
                  <a:pt x="1426" y="4327"/>
                </a:lnTo>
                <a:lnTo>
                  <a:pt x="1307" y="4327"/>
                </a:lnTo>
                <a:lnTo>
                  <a:pt x="1211" y="4322"/>
                </a:lnTo>
                <a:lnTo>
                  <a:pt x="1119" y="4306"/>
                </a:lnTo>
                <a:lnTo>
                  <a:pt x="1028" y="4282"/>
                </a:lnTo>
                <a:lnTo>
                  <a:pt x="943" y="4249"/>
                </a:lnTo>
                <a:lnTo>
                  <a:pt x="862" y="4207"/>
                </a:lnTo>
                <a:lnTo>
                  <a:pt x="787" y="4158"/>
                </a:lnTo>
                <a:lnTo>
                  <a:pt x="716" y="4100"/>
                </a:lnTo>
                <a:lnTo>
                  <a:pt x="653" y="4038"/>
                </a:lnTo>
                <a:lnTo>
                  <a:pt x="595" y="3968"/>
                </a:lnTo>
                <a:lnTo>
                  <a:pt x="545" y="3891"/>
                </a:lnTo>
                <a:lnTo>
                  <a:pt x="503" y="3811"/>
                </a:lnTo>
                <a:lnTo>
                  <a:pt x="468" y="3725"/>
                </a:lnTo>
                <a:lnTo>
                  <a:pt x="443" y="3636"/>
                </a:lnTo>
                <a:lnTo>
                  <a:pt x="417" y="3640"/>
                </a:lnTo>
                <a:lnTo>
                  <a:pt x="391" y="3642"/>
                </a:lnTo>
                <a:lnTo>
                  <a:pt x="333" y="3636"/>
                </a:lnTo>
                <a:lnTo>
                  <a:pt x="278" y="3622"/>
                </a:lnTo>
                <a:lnTo>
                  <a:pt x="227" y="3598"/>
                </a:lnTo>
                <a:lnTo>
                  <a:pt x="183" y="3567"/>
                </a:lnTo>
                <a:lnTo>
                  <a:pt x="143" y="3527"/>
                </a:lnTo>
                <a:lnTo>
                  <a:pt x="112" y="3481"/>
                </a:lnTo>
                <a:lnTo>
                  <a:pt x="87" y="3431"/>
                </a:lnTo>
                <a:lnTo>
                  <a:pt x="73" y="3377"/>
                </a:lnTo>
                <a:lnTo>
                  <a:pt x="68" y="3319"/>
                </a:lnTo>
                <a:lnTo>
                  <a:pt x="72" y="3268"/>
                </a:lnTo>
                <a:lnTo>
                  <a:pt x="84" y="3220"/>
                </a:lnTo>
                <a:lnTo>
                  <a:pt x="101" y="3174"/>
                </a:lnTo>
                <a:lnTo>
                  <a:pt x="126" y="3132"/>
                </a:lnTo>
                <a:lnTo>
                  <a:pt x="157" y="3096"/>
                </a:lnTo>
                <a:lnTo>
                  <a:pt x="147" y="3066"/>
                </a:lnTo>
                <a:lnTo>
                  <a:pt x="133" y="3029"/>
                </a:lnTo>
                <a:lnTo>
                  <a:pt x="117" y="2984"/>
                </a:lnTo>
                <a:lnTo>
                  <a:pt x="99" y="2932"/>
                </a:lnTo>
                <a:lnTo>
                  <a:pt x="82" y="2876"/>
                </a:lnTo>
                <a:lnTo>
                  <a:pt x="65" y="2815"/>
                </a:lnTo>
                <a:lnTo>
                  <a:pt x="47" y="2750"/>
                </a:lnTo>
                <a:lnTo>
                  <a:pt x="33" y="2684"/>
                </a:lnTo>
                <a:lnTo>
                  <a:pt x="19" y="2616"/>
                </a:lnTo>
                <a:lnTo>
                  <a:pt x="9" y="2550"/>
                </a:lnTo>
                <a:lnTo>
                  <a:pt x="2" y="2484"/>
                </a:lnTo>
                <a:lnTo>
                  <a:pt x="0" y="2421"/>
                </a:lnTo>
                <a:lnTo>
                  <a:pt x="5" y="2396"/>
                </a:lnTo>
                <a:lnTo>
                  <a:pt x="17" y="2376"/>
                </a:lnTo>
                <a:lnTo>
                  <a:pt x="37" y="2360"/>
                </a:lnTo>
                <a:lnTo>
                  <a:pt x="61" y="2351"/>
                </a:lnTo>
                <a:lnTo>
                  <a:pt x="86" y="2353"/>
                </a:lnTo>
                <a:lnTo>
                  <a:pt x="108" y="2363"/>
                </a:lnTo>
                <a:lnTo>
                  <a:pt x="127" y="2381"/>
                </a:lnTo>
                <a:lnTo>
                  <a:pt x="138" y="2403"/>
                </a:lnTo>
                <a:lnTo>
                  <a:pt x="138" y="2403"/>
                </a:lnTo>
                <a:lnTo>
                  <a:pt x="140" y="2405"/>
                </a:lnTo>
                <a:lnTo>
                  <a:pt x="145" y="2412"/>
                </a:lnTo>
                <a:lnTo>
                  <a:pt x="155" y="2423"/>
                </a:lnTo>
                <a:lnTo>
                  <a:pt x="171" y="2433"/>
                </a:lnTo>
                <a:lnTo>
                  <a:pt x="169" y="2377"/>
                </a:lnTo>
                <a:lnTo>
                  <a:pt x="171" y="2309"/>
                </a:lnTo>
                <a:lnTo>
                  <a:pt x="175" y="2234"/>
                </a:lnTo>
                <a:lnTo>
                  <a:pt x="182" y="2156"/>
                </a:lnTo>
                <a:lnTo>
                  <a:pt x="194" y="2072"/>
                </a:lnTo>
                <a:lnTo>
                  <a:pt x="211" y="1988"/>
                </a:lnTo>
                <a:lnTo>
                  <a:pt x="232" y="1906"/>
                </a:lnTo>
                <a:lnTo>
                  <a:pt x="244" y="1884"/>
                </a:lnTo>
                <a:lnTo>
                  <a:pt x="264" y="1868"/>
                </a:lnTo>
                <a:lnTo>
                  <a:pt x="286" y="1859"/>
                </a:lnTo>
                <a:lnTo>
                  <a:pt x="312" y="1859"/>
                </a:lnTo>
                <a:lnTo>
                  <a:pt x="335" y="1868"/>
                </a:lnTo>
                <a:lnTo>
                  <a:pt x="354" y="1884"/>
                </a:lnTo>
                <a:lnTo>
                  <a:pt x="367" y="1906"/>
                </a:lnTo>
                <a:lnTo>
                  <a:pt x="370" y="1931"/>
                </a:lnTo>
                <a:lnTo>
                  <a:pt x="370" y="1931"/>
                </a:lnTo>
                <a:lnTo>
                  <a:pt x="370" y="1934"/>
                </a:lnTo>
                <a:lnTo>
                  <a:pt x="374" y="1941"/>
                </a:lnTo>
                <a:lnTo>
                  <a:pt x="379" y="1953"/>
                </a:lnTo>
                <a:lnTo>
                  <a:pt x="391" y="1969"/>
                </a:lnTo>
                <a:lnTo>
                  <a:pt x="408" y="1987"/>
                </a:lnTo>
                <a:lnTo>
                  <a:pt x="433" y="2008"/>
                </a:lnTo>
                <a:lnTo>
                  <a:pt x="452" y="1971"/>
                </a:lnTo>
                <a:lnTo>
                  <a:pt x="475" y="1929"/>
                </a:lnTo>
                <a:lnTo>
                  <a:pt x="503" y="1882"/>
                </a:lnTo>
                <a:lnTo>
                  <a:pt x="534" y="1831"/>
                </a:lnTo>
                <a:lnTo>
                  <a:pt x="567" y="1777"/>
                </a:lnTo>
                <a:lnTo>
                  <a:pt x="606" y="1723"/>
                </a:lnTo>
                <a:lnTo>
                  <a:pt x="648" y="1667"/>
                </a:lnTo>
                <a:lnTo>
                  <a:pt x="691" y="1612"/>
                </a:lnTo>
                <a:lnTo>
                  <a:pt x="737" y="1558"/>
                </a:lnTo>
                <a:lnTo>
                  <a:pt x="785" y="1507"/>
                </a:lnTo>
                <a:lnTo>
                  <a:pt x="803" y="1495"/>
                </a:lnTo>
                <a:lnTo>
                  <a:pt x="822" y="1490"/>
                </a:lnTo>
                <a:lnTo>
                  <a:pt x="841" y="1488"/>
                </a:lnTo>
                <a:lnTo>
                  <a:pt x="861" y="1493"/>
                </a:lnTo>
                <a:lnTo>
                  <a:pt x="878" y="1504"/>
                </a:lnTo>
                <a:lnTo>
                  <a:pt x="892" y="1517"/>
                </a:lnTo>
                <a:lnTo>
                  <a:pt x="902" y="1537"/>
                </a:lnTo>
                <a:lnTo>
                  <a:pt x="904" y="1556"/>
                </a:lnTo>
                <a:lnTo>
                  <a:pt x="902" y="1575"/>
                </a:lnTo>
                <a:lnTo>
                  <a:pt x="894" y="1594"/>
                </a:lnTo>
                <a:lnTo>
                  <a:pt x="895" y="1594"/>
                </a:lnTo>
                <a:lnTo>
                  <a:pt x="894" y="1598"/>
                </a:lnTo>
                <a:lnTo>
                  <a:pt x="892" y="1608"/>
                </a:lnTo>
                <a:lnTo>
                  <a:pt x="890" y="1624"/>
                </a:lnTo>
                <a:lnTo>
                  <a:pt x="892" y="1647"/>
                </a:lnTo>
                <a:lnTo>
                  <a:pt x="899" y="1674"/>
                </a:lnTo>
                <a:lnTo>
                  <a:pt x="932" y="1655"/>
                </a:lnTo>
                <a:lnTo>
                  <a:pt x="974" y="1631"/>
                </a:lnTo>
                <a:lnTo>
                  <a:pt x="1023" y="1606"/>
                </a:lnTo>
                <a:lnTo>
                  <a:pt x="1077" y="1579"/>
                </a:lnTo>
                <a:lnTo>
                  <a:pt x="1136" y="1551"/>
                </a:lnTo>
                <a:lnTo>
                  <a:pt x="1199" y="1523"/>
                </a:lnTo>
                <a:lnTo>
                  <a:pt x="1265" y="1497"/>
                </a:lnTo>
                <a:lnTo>
                  <a:pt x="1335" y="1472"/>
                </a:lnTo>
                <a:lnTo>
                  <a:pt x="1405" y="1449"/>
                </a:lnTo>
                <a:lnTo>
                  <a:pt x="1477" y="1432"/>
                </a:lnTo>
                <a:lnTo>
                  <a:pt x="1498" y="1430"/>
                </a:lnTo>
                <a:close/>
                <a:moveTo>
                  <a:pt x="2822" y="121"/>
                </a:moveTo>
                <a:lnTo>
                  <a:pt x="2753" y="126"/>
                </a:lnTo>
                <a:lnTo>
                  <a:pt x="2685" y="141"/>
                </a:lnTo>
                <a:lnTo>
                  <a:pt x="2620" y="168"/>
                </a:lnTo>
                <a:lnTo>
                  <a:pt x="2561" y="201"/>
                </a:lnTo>
                <a:lnTo>
                  <a:pt x="2506" y="241"/>
                </a:lnTo>
                <a:lnTo>
                  <a:pt x="2459" y="290"/>
                </a:lnTo>
                <a:lnTo>
                  <a:pt x="2419" y="344"/>
                </a:lnTo>
                <a:lnTo>
                  <a:pt x="2386" y="403"/>
                </a:lnTo>
                <a:lnTo>
                  <a:pt x="2362" y="468"/>
                </a:lnTo>
                <a:lnTo>
                  <a:pt x="2346" y="536"/>
                </a:lnTo>
                <a:lnTo>
                  <a:pt x="2341" y="607"/>
                </a:lnTo>
                <a:lnTo>
                  <a:pt x="2346" y="668"/>
                </a:lnTo>
                <a:lnTo>
                  <a:pt x="2356" y="727"/>
                </a:lnTo>
                <a:lnTo>
                  <a:pt x="2376" y="787"/>
                </a:lnTo>
                <a:lnTo>
                  <a:pt x="2402" y="843"/>
                </a:lnTo>
                <a:lnTo>
                  <a:pt x="2405" y="848"/>
                </a:lnTo>
                <a:lnTo>
                  <a:pt x="2410" y="860"/>
                </a:lnTo>
                <a:lnTo>
                  <a:pt x="2421" y="877"/>
                </a:lnTo>
                <a:lnTo>
                  <a:pt x="2431" y="900"/>
                </a:lnTo>
                <a:lnTo>
                  <a:pt x="2447" y="925"/>
                </a:lnTo>
                <a:lnTo>
                  <a:pt x="2463" y="951"/>
                </a:lnTo>
                <a:lnTo>
                  <a:pt x="2479" y="975"/>
                </a:lnTo>
                <a:lnTo>
                  <a:pt x="2498" y="998"/>
                </a:lnTo>
                <a:lnTo>
                  <a:pt x="2531" y="1040"/>
                </a:lnTo>
                <a:lnTo>
                  <a:pt x="2559" y="1078"/>
                </a:lnTo>
                <a:lnTo>
                  <a:pt x="2580" y="1113"/>
                </a:lnTo>
                <a:lnTo>
                  <a:pt x="2594" y="1144"/>
                </a:lnTo>
                <a:lnTo>
                  <a:pt x="2602" y="1172"/>
                </a:lnTo>
                <a:lnTo>
                  <a:pt x="2604" y="1200"/>
                </a:lnTo>
                <a:lnTo>
                  <a:pt x="2604" y="1341"/>
                </a:lnTo>
                <a:lnTo>
                  <a:pt x="2608" y="1359"/>
                </a:lnTo>
                <a:lnTo>
                  <a:pt x="2618" y="1374"/>
                </a:lnTo>
                <a:lnTo>
                  <a:pt x="2634" y="1385"/>
                </a:lnTo>
                <a:lnTo>
                  <a:pt x="2653" y="1388"/>
                </a:lnTo>
                <a:lnTo>
                  <a:pt x="2993" y="1388"/>
                </a:lnTo>
                <a:lnTo>
                  <a:pt x="3013" y="1385"/>
                </a:lnTo>
                <a:lnTo>
                  <a:pt x="3027" y="1374"/>
                </a:lnTo>
                <a:lnTo>
                  <a:pt x="3037" y="1359"/>
                </a:lnTo>
                <a:lnTo>
                  <a:pt x="3042" y="1341"/>
                </a:lnTo>
                <a:lnTo>
                  <a:pt x="3042" y="1200"/>
                </a:lnTo>
                <a:lnTo>
                  <a:pt x="3044" y="1172"/>
                </a:lnTo>
                <a:lnTo>
                  <a:pt x="3053" y="1144"/>
                </a:lnTo>
                <a:lnTo>
                  <a:pt x="3067" y="1113"/>
                </a:lnTo>
                <a:lnTo>
                  <a:pt x="3088" y="1078"/>
                </a:lnTo>
                <a:lnTo>
                  <a:pt x="3116" y="1040"/>
                </a:lnTo>
                <a:lnTo>
                  <a:pt x="3149" y="998"/>
                </a:lnTo>
                <a:lnTo>
                  <a:pt x="3166" y="975"/>
                </a:lnTo>
                <a:lnTo>
                  <a:pt x="3184" y="949"/>
                </a:lnTo>
                <a:lnTo>
                  <a:pt x="3199" y="925"/>
                </a:lnTo>
                <a:lnTo>
                  <a:pt x="3213" y="900"/>
                </a:lnTo>
                <a:lnTo>
                  <a:pt x="3226" y="879"/>
                </a:lnTo>
                <a:lnTo>
                  <a:pt x="3234" y="862"/>
                </a:lnTo>
                <a:lnTo>
                  <a:pt x="3241" y="850"/>
                </a:lnTo>
                <a:lnTo>
                  <a:pt x="3243" y="846"/>
                </a:lnTo>
                <a:lnTo>
                  <a:pt x="3269" y="789"/>
                </a:lnTo>
                <a:lnTo>
                  <a:pt x="3290" y="729"/>
                </a:lnTo>
                <a:lnTo>
                  <a:pt x="3301" y="668"/>
                </a:lnTo>
                <a:lnTo>
                  <a:pt x="3306" y="607"/>
                </a:lnTo>
                <a:lnTo>
                  <a:pt x="3301" y="536"/>
                </a:lnTo>
                <a:lnTo>
                  <a:pt x="3285" y="468"/>
                </a:lnTo>
                <a:lnTo>
                  <a:pt x="3261" y="403"/>
                </a:lnTo>
                <a:lnTo>
                  <a:pt x="3227" y="344"/>
                </a:lnTo>
                <a:lnTo>
                  <a:pt x="3187" y="290"/>
                </a:lnTo>
                <a:lnTo>
                  <a:pt x="3140" y="241"/>
                </a:lnTo>
                <a:lnTo>
                  <a:pt x="3086" y="201"/>
                </a:lnTo>
                <a:lnTo>
                  <a:pt x="3027" y="168"/>
                </a:lnTo>
                <a:lnTo>
                  <a:pt x="2962" y="141"/>
                </a:lnTo>
                <a:lnTo>
                  <a:pt x="2894" y="126"/>
                </a:lnTo>
                <a:lnTo>
                  <a:pt x="2822" y="121"/>
                </a:lnTo>
                <a:close/>
                <a:moveTo>
                  <a:pt x="2819" y="0"/>
                </a:moveTo>
                <a:lnTo>
                  <a:pt x="2828" y="0"/>
                </a:lnTo>
                <a:lnTo>
                  <a:pt x="2833" y="0"/>
                </a:lnTo>
                <a:lnTo>
                  <a:pt x="2911" y="7"/>
                </a:lnTo>
                <a:lnTo>
                  <a:pt x="2986" y="25"/>
                </a:lnTo>
                <a:lnTo>
                  <a:pt x="3060" y="51"/>
                </a:lnTo>
                <a:lnTo>
                  <a:pt x="3126" y="84"/>
                </a:lnTo>
                <a:lnTo>
                  <a:pt x="3189" y="128"/>
                </a:lnTo>
                <a:lnTo>
                  <a:pt x="3245" y="176"/>
                </a:lnTo>
                <a:lnTo>
                  <a:pt x="3295" y="232"/>
                </a:lnTo>
                <a:lnTo>
                  <a:pt x="3337" y="295"/>
                </a:lnTo>
                <a:lnTo>
                  <a:pt x="3372" y="361"/>
                </a:lnTo>
                <a:lnTo>
                  <a:pt x="3400" y="433"/>
                </a:lnTo>
                <a:lnTo>
                  <a:pt x="3418" y="509"/>
                </a:lnTo>
                <a:lnTo>
                  <a:pt x="3526" y="550"/>
                </a:lnTo>
                <a:lnTo>
                  <a:pt x="3632" y="598"/>
                </a:lnTo>
                <a:lnTo>
                  <a:pt x="3735" y="652"/>
                </a:lnTo>
                <a:lnTo>
                  <a:pt x="3835" y="714"/>
                </a:lnTo>
                <a:lnTo>
                  <a:pt x="3871" y="584"/>
                </a:lnTo>
                <a:lnTo>
                  <a:pt x="4091" y="1001"/>
                </a:lnTo>
                <a:lnTo>
                  <a:pt x="3639" y="869"/>
                </a:lnTo>
                <a:lnTo>
                  <a:pt x="3754" y="808"/>
                </a:lnTo>
                <a:lnTo>
                  <a:pt x="3648" y="745"/>
                </a:lnTo>
                <a:lnTo>
                  <a:pt x="3538" y="691"/>
                </a:lnTo>
                <a:lnTo>
                  <a:pt x="3423" y="642"/>
                </a:lnTo>
                <a:lnTo>
                  <a:pt x="3416" y="710"/>
                </a:lnTo>
                <a:lnTo>
                  <a:pt x="3400" y="776"/>
                </a:lnTo>
                <a:lnTo>
                  <a:pt x="3379" y="839"/>
                </a:lnTo>
                <a:lnTo>
                  <a:pt x="3350" y="900"/>
                </a:lnTo>
                <a:lnTo>
                  <a:pt x="3348" y="904"/>
                </a:lnTo>
                <a:lnTo>
                  <a:pt x="3343" y="914"/>
                </a:lnTo>
                <a:lnTo>
                  <a:pt x="3334" y="930"/>
                </a:lnTo>
                <a:lnTo>
                  <a:pt x="3323" y="951"/>
                </a:lnTo>
                <a:lnTo>
                  <a:pt x="3311" y="973"/>
                </a:lnTo>
                <a:lnTo>
                  <a:pt x="3295" y="1000"/>
                </a:lnTo>
                <a:lnTo>
                  <a:pt x="3278" y="1026"/>
                </a:lnTo>
                <a:lnTo>
                  <a:pt x="3261" y="1052"/>
                </a:lnTo>
                <a:lnTo>
                  <a:pt x="3241" y="1075"/>
                </a:lnTo>
                <a:lnTo>
                  <a:pt x="3215" y="1106"/>
                </a:lnTo>
                <a:lnTo>
                  <a:pt x="3196" y="1132"/>
                </a:lnTo>
                <a:lnTo>
                  <a:pt x="3182" y="1153"/>
                </a:lnTo>
                <a:lnTo>
                  <a:pt x="3173" y="1170"/>
                </a:lnTo>
                <a:lnTo>
                  <a:pt x="3166" y="1183"/>
                </a:lnTo>
                <a:lnTo>
                  <a:pt x="3165" y="1191"/>
                </a:lnTo>
                <a:lnTo>
                  <a:pt x="3163" y="1197"/>
                </a:lnTo>
                <a:lnTo>
                  <a:pt x="3163" y="1200"/>
                </a:lnTo>
                <a:lnTo>
                  <a:pt x="3163" y="1341"/>
                </a:lnTo>
                <a:lnTo>
                  <a:pt x="3158" y="1380"/>
                </a:lnTo>
                <a:lnTo>
                  <a:pt x="3145" y="1415"/>
                </a:lnTo>
                <a:lnTo>
                  <a:pt x="3124" y="1446"/>
                </a:lnTo>
                <a:lnTo>
                  <a:pt x="3098" y="1472"/>
                </a:lnTo>
                <a:lnTo>
                  <a:pt x="3067" y="1493"/>
                </a:lnTo>
                <a:lnTo>
                  <a:pt x="3032" y="1505"/>
                </a:lnTo>
                <a:lnTo>
                  <a:pt x="2993" y="1509"/>
                </a:lnTo>
                <a:lnTo>
                  <a:pt x="2653" y="1509"/>
                </a:lnTo>
                <a:lnTo>
                  <a:pt x="2615" y="1505"/>
                </a:lnTo>
                <a:lnTo>
                  <a:pt x="2578" y="1493"/>
                </a:lnTo>
                <a:lnTo>
                  <a:pt x="2547" y="1472"/>
                </a:lnTo>
                <a:lnTo>
                  <a:pt x="2522" y="1446"/>
                </a:lnTo>
                <a:lnTo>
                  <a:pt x="2501" y="1415"/>
                </a:lnTo>
                <a:lnTo>
                  <a:pt x="2489" y="1380"/>
                </a:lnTo>
                <a:lnTo>
                  <a:pt x="2484" y="1341"/>
                </a:lnTo>
                <a:lnTo>
                  <a:pt x="2484" y="1200"/>
                </a:lnTo>
                <a:lnTo>
                  <a:pt x="2484" y="1197"/>
                </a:lnTo>
                <a:lnTo>
                  <a:pt x="2482" y="1191"/>
                </a:lnTo>
                <a:lnTo>
                  <a:pt x="2480" y="1183"/>
                </a:lnTo>
                <a:lnTo>
                  <a:pt x="2473" y="1170"/>
                </a:lnTo>
                <a:lnTo>
                  <a:pt x="2465" y="1153"/>
                </a:lnTo>
                <a:lnTo>
                  <a:pt x="2451" y="1132"/>
                </a:lnTo>
                <a:lnTo>
                  <a:pt x="2431" y="1106"/>
                </a:lnTo>
                <a:lnTo>
                  <a:pt x="2405" y="1075"/>
                </a:lnTo>
                <a:lnTo>
                  <a:pt x="2384" y="1048"/>
                </a:lnTo>
                <a:lnTo>
                  <a:pt x="2363" y="1019"/>
                </a:lnTo>
                <a:lnTo>
                  <a:pt x="2346" y="989"/>
                </a:lnTo>
                <a:lnTo>
                  <a:pt x="2328" y="961"/>
                </a:lnTo>
                <a:lnTo>
                  <a:pt x="2314" y="937"/>
                </a:lnTo>
                <a:lnTo>
                  <a:pt x="2304" y="916"/>
                </a:lnTo>
                <a:lnTo>
                  <a:pt x="2297" y="902"/>
                </a:lnTo>
                <a:lnTo>
                  <a:pt x="2295" y="897"/>
                </a:lnTo>
                <a:lnTo>
                  <a:pt x="2266" y="836"/>
                </a:lnTo>
                <a:lnTo>
                  <a:pt x="2243" y="769"/>
                </a:lnTo>
                <a:lnTo>
                  <a:pt x="2229" y="700"/>
                </a:lnTo>
                <a:lnTo>
                  <a:pt x="2222" y="630"/>
                </a:lnTo>
                <a:lnTo>
                  <a:pt x="2128" y="666"/>
                </a:lnTo>
                <a:lnTo>
                  <a:pt x="2033" y="708"/>
                </a:lnTo>
                <a:lnTo>
                  <a:pt x="1944" y="755"/>
                </a:lnTo>
                <a:lnTo>
                  <a:pt x="1857" y="809"/>
                </a:lnTo>
                <a:lnTo>
                  <a:pt x="1971" y="869"/>
                </a:lnTo>
                <a:lnTo>
                  <a:pt x="1519" y="1001"/>
                </a:lnTo>
                <a:lnTo>
                  <a:pt x="1740" y="584"/>
                </a:lnTo>
                <a:lnTo>
                  <a:pt x="1777" y="714"/>
                </a:lnTo>
                <a:lnTo>
                  <a:pt x="1885" y="647"/>
                </a:lnTo>
                <a:lnTo>
                  <a:pt x="1997" y="590"/>
                </a:lnTo>
                <a:lnTo>
                  <a:pt x="2112" y="539"/>
                </a:lnTo>
                <a:lnTo>
                  <a:pt x="2231" y="496"/>
                </a:lnTo>
                <a:lnTo>
                  <a:pt x="2250" y="422"/>
                </a:lnTo>
                <a:lnTo>
                  <a:pt x="2278" y="353"/>
                </a:lnTo>
                <a:lnTo>
                  <a:pt x="2313" y="286"/>
                </a:lnTo>
                <a:lnTo>
                  <a:pt x="2356" y="225"/>
                </a:lnTo>
                <a:lnTo>
                  <a:pt x="2405" y="171"/>
                </a:lnTo>
                <a:lnTo>
                  <a:pt x="2463" y="124"/>
                </a:lnTo>
                <a:lnTo>
                  <a:pt x="2524" y="82"/>
                </a:lnTo>
                <a:lnTo>
                  <a:pt x="2590" y="49"/>
                </a:lnTo>
                <a:lnTo>
                  <a:pt x="2662" y="23"/>
                </a:lnTo>
                <a:lnTo>
                  <a:pt x="2737" y="7"/>
                </a:lnTo>
                <a:lnTo>
                  <a:pt x="2814" y="0"/>
                </a:lnTo>
                <a:lnTo>
                  <a:pt x="2819" y="0"/>
                </a:lnTo>
                <a:close/>
              </a:path>
            </a:pathLst>
          </a:custGeom>
          <a:solidFill>
            <a:schemeClr val="tx2"/>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20" name="Oval 19">
            <a:extLst>
              <a:ext uri="{FF2B5EF4-FFF2-40B4-BE49-F238E27FC236}">
                <a16:creationId xmlns:a16="http://schemas.microsoft.com/office/drawing/2014/main" id="{06F6C315-D637-5DBB-DA66-4CE747FF4D35}"/>
              </a:ext>
            </a:extLst>
          </p:cNvPr>
          <p:cNvSpPr>
            <a:spLocks noChangeAspect="1"/>
          </p:cNvSpPr>
          <p:nvPr/>
        </p:nvSpPr>
        <p:spPr>
          <a:xfrm>
            <a:off x="5705945" y="4829325"/>
            <a:ext cx="975360" cy="975360"/>
          </a:xfrm>
          <a:prstGeom prst="ellipse">
            <a:avLst/>
          </a:prstGeom>
          <a:solidFill>
            <a:schemeClr val="accent1"/>
          </a:solidFill>
          <a:ln w="12700" cap="flat" cmpd="sng" algn="ctr">
            <a:solidFill>
              <a:schemeClr val="accent1"/>
            </a:solidFill>
            <a:prstDash val="solid"/>
            <a:miter lim="800000"/>
          </a:ln>
          <a:effectLst/>
        </p:spPr>
        <p:txBody>
          <a:bodyPr rtlCol="0" anchor="ctr"/>
          <a:lstStyle/>
          <a:p>
            <a:pPr algn="ctr" defTabSz="1219170">
              <a:defRPr/>
            </a:pPr>
            <a:endParaRPr lang="en-US" sz="2400" kern="0">
              <a:solidFill>
                <a:srgbClr val="FFFFFF"/>
              </a:solidFill>
              <a:latin typeface="Calibri" panose="020F0502020204030204"/>
            </a:endParaRPr>
          </a:p>
        </p:txBody>
      </p:sp>
      <p:sp>
        <p:nvSpPr>
          <p:cNvPr id="23" name="Oval 22">
            <a:extLst>
              <a:ext uri="{FF2B5EF4-FFF2-40B4-BE49-F238E27FC236}">
                <a16:creationId xmlns:a16="http://schemas.microsoft.com/office/drawing/2014/main" id="{2170BAE1-9A0F-2A72-AA0A-1E655C26BBC8}"/>
              </a:ext>
            </a:extLst>
          </p:cNvPr>
          <p:cNvSpPr>
            <a:spLocks noChangeAspect="1"/>
          </p:cNvSpPr>
          <p:nvPr/>
        </p:nvSpPr>
        <p:spPr>
          <a:xfrm>
            <a:off x="5699870" y="2975149"/>
            <a:ext cx="975360" cy="975360"/>
          </a:xfrm>
          <a:prstGeom prst="ellipse">
            <a:avLst/>
          </a:prstGeom>
          <a:solidFill>
            <a:schemeClr val="accent1"/>
          </a:solidFill>
          <a:ln w="12700" cap="flat" cmpd="sng" algn="ctr">
            <a:solidFill>
              <a:schemeClr val="accent1"/>
            </a:solidFill>
            <a:prstDash val="solid"/>
            <a:miter lim="800000"/>
          </a:ln>
          <a:effectLst/>
        </p:spPr>
        <p:txBody>
          <a:bodyPr rtlCol="0" anchor="ctr"/>
          <a:lstStyle/>
          <a:p>
            <a:pPr algn="ctr" defTabSz="1219170">
              <a:defRPr/>
            </a:pPr>
            <a:endParaRPr lang="en-US" sz="2400" kern="0">
              <a:solidFill>
                <a:srgbClr val="FFFFFF"/>
              </a:solidFill>
              <a:latin typeface="Calibri" panose="020F0502020204030204"/>
            </a:endParaRPr>
          </a:p>
        </p:txBody>
      </p:sp>
      <p:sp>
        <p:nvSpPr>
          <p:cNvPr id="29" name="Oval 28">
            <a:extLst>
              <a:ext uri="{FF2B5EF4-FFF2-40B4-BE49-F238E27FC236}">
                <a16:creationId xmlns:a16="http://schemas.microsoft.com/office/drawing/2014/main" id="{3837F5EE-482B-FD87-6DF4-5BE64CF8328D}"/>
              </a:ext>
            </a:extLst>
          </p:cNvPr>
          <p:cNvSpPr>
            <a:spLocks noChangeAspect="1"/>
          </p:cNvSpPr>
          <p:nvPr/>
        </p:nvSpPr>
        <p:spPr>
          <a:xfrm>
            <a:off x="5705945" y="1047284"/>
            <a:ext cx="975360" cy="975360"/>
          </a:xfrm>
          <a:prstGeom prst="ellipse">
            <a:avLst/>
          </a:prstGeom>
          <a:solidFill>
            <a:schemeClr val="accent1"/>
          </a:solidFill>
          <a:ln w="12700" cap="flat" cmpd="sng" algn="ctr">
            <a:solidFill>
              <a:schemeClr val="accent1"/>
            </a:solidFill>
            <a:prstDash val="solid"/>
            <a:miter lim="800000"/>
          </a:ln>
          <a:effectLst/>
        </p:spPr>
        <p:txBody>
          <a:bodyPr rtlCol="0" anchor="ctr"/>
          <a:lstStyle/>
          <a:p>
            <a:pPr algn="ctr" defTabSz="1219170">
              <a:defRPr/>
            </a:pPr>
            <a:endParaRPr lang="en-US" sz="2400" kern="0">
              <a:solidFill>
                <a:srgbClr val="FFFFFF"/>
              </a:solidFill>
              <a:latin typeface="Calibri" panose="020F0502020204030204"/>
            </a:endParaRPr>
          </a:p>
        </p:txBody>
      </p:sp>
      <p:sp>
        <p:nvSpPr>
          <p:cNvPr id="31" name="TextBox 30">
            <a:extLst>
              <a:ext uri="{FF2B5EF4-FFF2-40B4-BE49-F238E27FC236}">
                <a16:creationId xmlns:a16="http://schemas.microsoft.com/office/drawing/2014/main" id="{38B905A2-8F5D-5CDB-A63D-AAF5B97FE5BC}"/>
              </a:ext>
            </a:extLst>
          </p:cNvPr>
          <p:cNvSpPr txBox="1"/>
          <p:nvPr/>
        </p:nvSpPr>
        <p:spPr>
          <a:xfrm>
            <a:off x="6770544" y="1160870"/>
            <a:ext cx="4474912" cy="830997"/>
          </a:xfrm>
          <a:prstGeom prst="rect">
            <a:avLst/>
          </a:prstGeom>
          <a:noFill/>
        </p:spPr>
        <p:txBody>
          <a:bodyPr wrap="square" rtlCol="0">
            <a:spAutoFit/>
          </a:bodyPr>
          <a:lstStyle/>
          <a:p>
            <a:r>
              <a:rPr lang="en-US" sz="2400" dirty="0">
                <a:solidFill>
                  <a:srgbClr val="012036"/>
                </a:solidFill>
                <a:latin typeface="+mj-lt"/>
              </a:rPr>
              <a:t>Object storage is now accessible via </a:t>
            </a:r>
            <a:r>
              <a:rPr lang="en-US" sz="2400" b="1" dirty="0">
                <a:solidFill>
                  <a:schemeClr val="bg2"/>
                </a:solidFill>
                <a:latin typeface="+mj-lt"/>
              </a:rPr>
              <a:t>PVC mount</a:t>
            </a:r>
            <a:endParaRPr lang="en-US" sz="2400" b="1" kern="0" dirty="0">
              <a:solidFill>
                <a:schemeClr val="bg2"/>
              </a:solidFill>
              <a:latin typeface="+mj-lt"/>
            </a:endParaRPr>
          </a:p>
        </p:txBody>
      </p:sp>
      <p:sp>
        <p:nvSpPr>
          <p:cNvPr id="34" name="TextBox 33">
            <a:extLst>
              <a:ext uri="{FF2B5EF4-FFF2-40B4-BE49-F238E27FC236}">
                <a16:creationId xmlns:a16="http://schemas.microsoft.com/office/drawing/2014/main" id="{1FD01761-E8D5-861E-316A-F1825EAB7209}"/>
              </a:ext>
            </a:extLst>
          </p:cNvPr>
          <p:cNvSpPr txBox="1"/>
          <p:nvPr/>
        </p:nvSpPr>
        <p:spPr>
          <a:xfrm>
            <a:off x="6844717" y="4728968"/>
            <a:ext cx="4326567" cy="1200329"/>
          </a:xfrm>
          <a:prstGeom prst="rect">
            <a:avLst/>
          </a:prstGeom>
          <a:noFill/>
        </p:spPr>
        <p:txBody>
          <a:bodyPr wrap="square" rtlCol="0">
            <a:spAutoFit/>
          </a:bodyPr>
          <a:lstStyle>
            <a:defPPr>
              <a:defRPr lang="en-US"/>
            </a:defPPr>
            <a:lvl1pPr algn="ctr">
              <a:defRPr>
                <a:solidFill>
                  <a:srgbClr val="012036"/>
                </a:solidFill>
                <a:latin typeface="Calibri Light" panose="020F0302020204030204"/>
              </a:defRPr>
            </a:lvl1pPr>
          </a:lstStyle>
          <a:p>
            <a:pPr algn="l"/>
            <a:r>
              <a:rPr lang="en-US" sz="2400" dirty="0">
                <a:latin typeface="+mj-lt"/>
              </a:rPr>
              <a:t>Available </a:t>
            </a:r>
            <a:r>
              <a:rPr lang="en-US" sz="2400" b="1" dirty="0">
                <a:solidFill>
                  <a:schemeClr val="bg2"/>
                </a:solidFill>
                <a:latin typeface="+mj-lt"/>
              </a:rPr>
              <a:t>macros</a:t>
            </a:r>
            <a:r>
              <a:rPr lang="en-US" sz="2400" dirty="0">
                <a:latin typeface="+mj-lt"/>
              </a:rPr>
              <a:t> and SAS Studio </a:t>
            </a:r>
            <a:r>
              <a:rPr lang="en-US" sz="2400" b="1" dirty="0">
                <a:solidFill>
                  <a:schemeClr val="bg2"/>
                </a:solidFill>
                <a:latin typeface="+mj-lt"/>
              </a:rPr>
              <a:t>custom</a:t>
            </a:r>
            <a:r>
              <a:rPr lang="en-US" sz="2400" dirty="0">
                <a:latin typeface="+mj-lt"/>
              </a:rPr>
              <a:t> </a:t>
            </a:r>
            <a:r>
              <a:rPr lang="en-US" sz="2400" b="1" dirty="0">
                <a:solidFill>
                  <a:schemeClr val="bg2"/>
                </a:solidFill>
                <a:latin typeface="+mj-lt"/>
              </a:rPr>
              <a:t>steps</a:t>
            </a:r>
            <a:r>
              <a:rPr lang="en-US" sz="2400" dirty="0">
                <a:latin typeface="+mj-lt"/>
              </a:rPr>
              <a:t> make accessing object storage easy</a:t>
            </a:r>
            <a:endParaRPr lang="en-US" sz="2400" dirty="0">
              <a:solidFill>
                <a:schemeClr val="tx2"/>
              </a:solidFill>
              <a:latin typeface="+mj-lt"/>
            </a:endParaRPr>
          </a:p>
        </p:txBody>
      </p:sp>
      <p:sp>
        <p:nvSpPr>
          <p:cNvPr id="36" name="TextBox 35">
            <a:extLst>
              <a:ext uri="{FF2B5EF4-FFF2-40B4-BE49-F238E27FC236}">
                <a16:creationId xmlns:a16="http://schemas.microsoft.com/office/drawing/2014/main" id="{97732841-9BE2-A024-509C-3481CB9A3B9A}"/>
              </a:ext>
            </a:extLst>
          </p:cNvPr>
          <p:cNvSpPr txBox="1"/>
          <p:nvPr/>
        </p:nvSpPr>
        <p:spPr>
          <a:xfrm>
            <a:off x="6770544" y="2838828"/>
            <a:ext cx="4474912" cy="1200329"/>
          </a:xfrm>
          <a:prstGeom prst="rect">
            <a:avLst/>
          </a:prstGeom>
          <a:noFill/>
        </p:spPr>
        <p:txBody>
          <a:bodyPr wrap="square" rtlCol="0">
            <a:spAutoFit/>
          </a:bodyPr>
          <a:lstStyle/>
          <a:p>
            <a:r>
              <a:rPr lang="en-US" sz="2400" b="1" dirty="0">
                <a:solidFill>
                  <a:schemeClr val="bg2"/>
                </a:solidFill>
                <a:latin typeface="+mj-lt"/>
              </a:rPr>
              <a:t>DuckDB</a:t>
            </a:r>
            <a:r>
              <a:rPr lang="en-US" sz="2400" dirty="0">
                <a:solidFill>
                  <a:srgbClr val="012036"/>
                </a:solidFill>
                <a:latin typeface="+mj-lt"/>
              </a:rPr>
              <a:t> integration and specialized </a:t>
            </a:r>
            <a:r>
              <a:rPr lang="en-US" sz="2400" b="1" dirty="0">
                <a:solidFill>
                  <a:schemeClr val="bg2"/>
                </a:solidFill>
                <a:latin typeface="+mj-lt"/>
              </a:rPr>
              <a:t>libname engines </a:t>
            </a:r>
            <a:r>
              <a:rPr lang="en-US" sz="2400" dirty="0">
                <a:solidFill>
                  <a:srgbClr val="012036"/>
                </a:solidFill>
                <a:latin typeface="+mj-lt"/>
              </a:rPr>
              <a:t>make common files directly accessible</a:t>
            </a:r>
            <a:endParaRPr lang="en-US" sz="2400" kern="0" dirty="0">
              <a:solidFill>
                <a:srgbClr val="012036"/>
              </a:solidFill>
              <a:latin typeface="+mj-lt"/>
            </a:endParaRPr>
          </a:p>
        </p:txBody>
      </p:sp>
      <p:sp>
        <p:nvSpPr>
          <p:cNvPr id="5" name="Rectangle: Rounded Corners 4">
            <a:extLst>
              <a:ext uri="{FF2B5EF4-FFF2-40B4-BE49-F238E27FC236}">
                <a16:creationId xmlns:a16="http://schemas.microsoft.com/office/drawing/2014/main" id="{18297C32-EBBB-6854-A677-897FFB79A539}"/>
              </a:ext>
            </a:extLst>
          </p:cNvPr>
          <p:cNvSpPr/>
          <p:nvPr/>
        </p:nvSpPr>
        <p:spPr>
          <a:xfrm>
            <a:off x="5546178" y="928703"/>
            <a:ext cx="5561836" cy="1265919"/>
          </a:xfrm>
          <a:prstGeom prst="roundRect">
            <a:avLst>
              <a:gd name="adj" fmla="val 12092"/>
            </a:avLst>
          </a:prstGeom>
          <a:noFill/>
          <a:ln w="19050" cap="flat" cmpd="sng" algn="ctr">
            <a:solidFill>
              <a:schemeClr val="accent6"/>
            </a:solidFill>
            <a:prstDash val="solid"/>
            <a:round/>
            <a:headEnd type="none" w="med" len="lg"/>
            <a:tailEnd type="triangle" w="med" len="lg"/>
          </a:ln>
          <a:extLst>
            <a:ext uri="{909E8E84-426E-40DD-AFC4-6F175D3DCCD1}">
              <a14:hiddenFill xmlns:a14="http://schemas.microsoft.com/office/drawing/2010/main">
                <a:solidFill>
                  <a:srgbClr val="FFFF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18533" tIns="118533" rIns="118533" bIns="118533" numCol="1" spcCol="0" rtlCol="0" fromWordArt="0" anchor="ctr" anchorCtr="0" forceAA="0" compatLnSpc="1">
            <a:prstTxWarp prst="textNoShape">
              <a:avLst/>
            </a:prstTxWarp>
            <a:noAutofit/>
          </a:bodyPr>
          <a:lstStyle/>
          <a:p>
            <a:pPr algn="ctr"/>
            <a:r>
              <a:rPr lang="en-US" sz="2400" b="1">
                <a:solidFill>
                  <a:srgbClr val="000000"/>
                </a:solidFill>
              </a:rPr>
              <a:t> </a:t>
            </a:r>
          </a:p>
        </p:txBody>
      </p:sp>
      <p:sp>
        <p:nvSpPr>
          <p:cNvPr id="8" name="Rectangle: Rounded Corners 7">
            <a:extLst>
              <a:ext uri="{FF2B5EF4-FFF2-40B4-BE49-F238E27FC236}">
                <a16:creationId xmlns:a16="http://schemas.microsoft.com/office/drawing/2014/main" id="{76837B19-0724-9A47-AA02-BFFC8B15FD06}"/>
              </a:ext>
            </a:extLst>
          </p:cNvPr>
          <p:cNvSpPr/>
          <p:nvPr/>
        </p:nvSpPr>
        <p:spPr>
          <a:xfrm>
            <a:off x="5546178" y="2796042"/>
            <a:ext cx="5561836" cy="1265919"/>
          </a:xfrm>
          <a:prstGeom prst="roundRect">
            <a:avLst>
              <a:gd name="adj" fmla="val 12092"/>
            </a:avLst>
          </a:prstGeom>
          <a:noFill/>
          <a:ln w="19050" cap="flat" cmpd="sng" algn="ctr">
            <a:solidFill>
              <a:schemeClr val="accent6"/>
            </a:solidFill>
            <a:prstDash val="solid"/>
            <a:round/>
            <a:headEnd type="none" w="med" len="lg"/>
            <a:tailEnd type="triangle" w="med" len="lg"/>
          </a:ln>
          <a:extLst>
            <a:ext uri="{909E8E84-426E-40DD-AFC4-6F175D3DCCD1}">
              <a14:hiddenFill xmlns:a14="http://schemas.microsoft.com/office/drawing/2010/main">
                <a:solidFill>
                  <a:srgbClr val="FFFF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18533" tIns="118533" rIns="118533" bIns="118533" numCol="1" spcCol="0" rtlCol="0" fromWordArt="0" anchor="ctr" anchorCtr="0" forceAA="0" compatLnSpc="1">
            <a:prstTxWarp prst="textNoShape">
              <a:avLst/>
            </a:prstTxWarp>
            <a:noAutofit/>
          </a:bodyPr>
          <a:lstStyle/>
          <a:p>
            <a:pPr algn="ctr"/>
            <a:r>
              <a:rPr lang="en-US" sz="2400" b="1" dirty="0">
                <a:solidFill>
                  <a:srgbClr val="000000"/>
                </a:solidFill>
              </a:rPr>
              <a:t> </a:t>
            </a:r>
          </a:p>
        </p:txBody>
      </p:sp>
      <p:grpSp>
        <p:nvGrpSpPr>
          <p:cNvPr id="39" name="Group 38">
            <a:extLst>
              <a:ext uri="{FF2B5EF4-FFF2-40B4-BE49-F238E27FC236}">
                <a16:creationId xmlns:a16="http://schemas.microsoft.com/office/drawing/2014/main" id="{205E1EDC-050F-B3C1-2DB5-492E29CD4F97}"/>
              </a:ext>
            </a:extLst>
          </p:cNvPr>
          <p:cNvGrpSpPr/>
          <p:nvPr/>
        </p:nvGrpSpPr>
        <p:grpSpPr>
          <a:xfrm>
            <a:off x="5797837" y="2879640"/>
            <a:ext cx="779426" cy="863855"/>
            <a:chOff x="3025930" y="590084"/>
            <a:chExt cx="1021116" cy="1171456"/>
          </a:xfrm>
          <a:solidFill>
            <a:schemeClr val="bg1"/>
          </a:solidFill>
        </p:grpSpPr>
        <p:pic>
          <p:nvPicPr>
            <p:cNvPr id="17" name="Graphic 16" descr="Cloud outline">
              <a:extLst>
                <a:ext uri="{FF2B5EF4-FFF2-40B4-BE49-F238E27FC236}">
                  <a16:creationId xmlns:a16="http://schemas.microsoft.com/office/drawing/2014/main" id="{E8C4FADA-37A5-D0D3-9471-5497F656D24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063361" y="590084"/>
              <a:ext cx="914400" cy="914400"/>
            </a:xfrm>
            <a:prstGeom prst="rect">
              <a:avLst/>
            </a:prstGeom>
          </p:spPr>
        </p:pic>
        <p:cxnSp>
          <p:nvCxnSpPr>
            <p:cNvPr id="19" name="Connector: Elbow 18">
              <a:extLst>
                <a:ext uri="{FF2B5EF4-FFF2-40B4-BE49-F238E27FC236}">
                  <a16:creationId xmlns:a16="http://schemas.microsoft.com/office/drawing/2014/main" id="{CC83C56D-0101-5FDD-0C93-EC5808C73AA1}"/>
                </a:ext>
              </a:extLst>
            </p:cNvPr>
            <p:cNvCxnSpPr>
              <a:cxnSpLocks/>
            </p:cNvCxnSpPr>
            <p:nvPr/>
          </p:nvCxnSpPr>
          <p:spPr>
            <a:xfrm rot="5400000">
              <a:off x="3022750" y="1362466"/>
              <a:ext cx="349234" cy="154309"/>
            </a:xfrm>
            <a:prstGeom prst="bentConnector3">
              <a:avLst/>
            </a:prstGeom>
            <a:grpFill/>
            <a:ln w="22225">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1" name="Connector: Elbow 20">
              <a:extLst>
                <a:ext uri="{FF2B5EF4-FFF2-40B4-BE49-F238E27FC236}">
                  <a16:creationId xmlns:a16="http://schemas.microsoft.com/office/drawing/2014/main" id="{363B1BD4-76B0-64CB-0D10-777C958A8C08}"/>
                </a:ext>
              </a:extLst>
            </p:cNvPr>
            <p:cNvCxnSpPr>
              <a:cxnSpLocks/>
            </p:cNvCxnSpPr>
            <p:nvPr/>
          </p:nvCxnSpPr>
          <p:spPr>
            <a:xfrm rot="16200000" flipH="1">
              <a:off x="3720147" y="1337406"/>
              <a:ext cx="328818" cy="149110"/>
            </a:xfrm>
            <a:prstGeom prst="bentConnector3">
              <a:avLst/>
            </a:prstGeom>
            <a:grpFill/>
            <a:ln w="22225">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5" name="Connector: Elbow 24">
              <a:extLst>
                <a:ext uri="{FF2B5EF4-FFF2-40B4-BE49-F238E27FC236}">
                  <a16:creationId xmlns:a16="http://schemas.microsoft.com/office/drawing/2014/main" id="{45262B50-4471-CB55-48DA-7E89EBA4339B}"/>
                </a:ext>
              </a:extLst>
            </p:cNvPr>
            <p:cNvCxnSpPr>
              <a:cxnSpLocks/>
            </p:cNvCxnSpPr>
            <p:nvPr/>
          </p:nvCxnSpPr>
          <p:spPr>
            <a:xfrm rot="5400000">
              <a:off x="3243653" y="1396014"/>
              <a:ext cx="349231" cy="87210"/>
            </a:xfrm>
            <a:prstGeom prst="bentConnector3">
              <a:avLst/>
            </a:prstGeom>
            <a:grpFill/>
            <a:ln w="22225">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Connector: Elbow 26">
              <a:extLst>
                <a:ext uri="{FF2B5EF4-FFF2-40B4-BE49-F238E27FC236}">
                  <a16:creationId xmlns:a16="http://schemas.microsoft.com/office/drawing/2014/main" id="{2A4C73EF-C59B-075A-39B7-3068E26A564D}"/>
                </a:ext>
              </a:extLst>
            </p:cNvPr>
            <p:cNvCxnSpPr>
              <a:cxnSpLocks/>
            </p:cNvCxnSpPr>
            <p:nvPr/>
          </p:nvCxnSpPr>
          <p:spPr>
            <a:xfrm rot="16200000" flipH="1">
              <a:off x="3494112" y="1403381"/>
              <a:ext cx="347152" cy="74555"/>
            </a:xfrm>
            <a:prstGeom prst="bentConnector3">
              <a:avLst/>
            </a:prstGeom>
            <a:grpFill/>
            <a:ln w="22225">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3" name="Graphic 14" descr="Database">
              <a:extLst>
                <a:ext uri="{FF2B5EF4-FFF2-40B4-BE49-F238E27FC236}">
                  <a16:creationId xmlns:a16="http://schemas.microsoft.com/office/drawing/2014/main" id="{62634694-35F0-E3AA-AA80-F944BFBDAF3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871176" y="1576368"/>
              <a:ext cx="175870" cy="175870"/>
            </a:xfrm>
            <a:prstGeom prst="rect">
              <a:avLst/>
            </a:prstGeom>
          </p:spPr>
        </p:pic>
        <p:pic>
          <p:nvPicPr>
            <p:cNvPr id="35" name="Graphic 34" descr="Database">
              <a:extLst>
                <a:ext uri="{FF2B5EF4-FFF2-40B4-BE49-F238E27FC236}">
                  <a16:creationId xmlns:a16="http://schemas.microsoft.com/office/drawing/2014/main" id="{7130CC61-E53F-48DB-845B-E8BC43D18A5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612201" y="1579412"/>
              <a:ext cx="175870" cy="175870"/>
            </a:xfrm>
            <a:prstGeom prst="rect">
              <a:avLst/>
            </a:prstGeom>
          </p:spPr>
        </p:pic>
        <p:pic>
          <p:nvPicPr>
            <p:cNvPr id="37" name="Graphic 14" descr="Database">
              <a:extLst>
                <a:ext uri="{FF2B5EF4-FFF2-40B4-BE49-F238E27FC236}">
                  <a16:creationId xmlns:a16="http://schemas.microsoft.com/office/drawing/2014/main" id="{FBC3A81D-AFC8-14E5-2FBA-E0F0D2729F4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301010" y="1576368"/>
              <a:ext cx="175870" cy="175870"/>
            </a:xfrm>
            <a:prstGeom prst="rect">
              <a:avLst/>
            </a:prstGeom>
          </p:spPr>
        </p:pic>
        <p:pic>
          <p:nvPicPr>
            <p:cNvPr id="38" name="Graphic 14" descr="Database">
              <a:extLst>
                <a:ext uri="{FF2B5EF4-FFF2-40B4-BE49-F238E27FC236}">
                  <a16:creationId xmlns:a16="http://schemas.microsoft.com/office/drawing/2014/main" id="{00A69B61-9E99-A672-0B8D-BF8F386710B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025930" y="1585670"/>
              <a:ext cx="175870" cy="175870"/>
            </a:xfrm>
            <a:prstGeom prst="rect">
              <a:avLst/>
            </a:prstGeom>
          </p:spPr>
        </p:pic>
      </p:grpSp>
      <p:pic>
        <p:nvPicPr>
          <p:cNvPr id="6" name="Graphic 5" descr="Fireworks outline">
            <a:extLst>
              <a:ext uri="{FF2B5EF4-FFF2-40B4-BE49-F238E27FC236}">
                <a16:creationId xmlns:a16="http://schemas.microsoft.com/office/drawing/2014/main" id="{6BF45FCC-A727-145D-2E17-061A445A4CC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760830" y="1104462"/>
            <a:ext cx="914400" cy="914400"/>
          </a:xfrm>
          <a:prstGeom prst="rect">
            <a:avLst/>
          </a:prstGeom>
        </p:spPr>
      </p:pic>
      <p:sp>
        <p:nvSpPr>
          <p:cNvPr id="10" name="Rectangle: Rounded Corners 9">
            <a:extLst>
              <a:ext uri="{FF2B5EF4-FFF2-40B4-BE49-F238E27FC236}">
                <a16:creationId xmlns:a16="http://schemas.microsoft.com/office/drawing/2014/main" id="{499EF707-5954-79F3-90C0-5A9236B48563}"/>
              </a:ext>
            </a:extLst>
          </p:cNvPr>
          <p:cNvSpPr/>
          <p:nvPr/>
        </p:nvSpPr>
        <p:spPr>
          <a:xfrm>
            <a:off x="5546178" y="4663381"/>
            <a:ext cx="5561836" cy="1265919"/>
          </a:xfrm>
          <a:prstGeom prst="roundRect">
            <a:avLst>
              <a:gd name="adj" fmla="val 12092"/>
            </a:avLst>
          </a:prstGeom>
          <a:noFill/>
          <a:ln w="19050" cap="flat" cmpd="sng" algn="ctr">
            <a:solidFill>
              <a:schemeClr val="accent6"/>
            </a:solidFill>
            <a:prstDash val="solid"/>
            <a:round/>
            <a:headEnd type="none" w="med" len="lg"/>
            <a:tailEnd type="triangle" w="med" len="lg"/>
          </a:ln>
          <a:extLst>
            <a:ext uri="{909E8E84-426E-40DD-AFC4-6F175D3DCCD1}">
              <a14:hiddenFill xmlns:a14="http://schemas.microsoft.com/office/drawing/2010/main">
                <a:solidFill>
                  <a:srgbClr val="FFFF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18533" tIns="118533" rIns="118533" bIns="118533" numCol="1" spcCol="0" rtlCol="0" fromWordArt="0" anchor="ctr" anchorCtr="0" forceAA="0" compatLnSpc="1">
            <a:prstTxWarp prst="textNoShape">
              <a:avLst/>
            </a:prstTxWarp>
            <a:noAutofit/>
          </a:bodyPr>
          <a:lstStyle/>
          <a:p>
            <a:pPr algn="ctr"/>
            <a:r>
              <a:rPr lang="en-US" sz="2400" b="1">
                <a:solidFill>
                  <a:srgbClr val="000000"/>
                </a:solidFill>
              </a:rPr>
              <a:t> </a:t>
            </a:r>
          </a:p>
        </p:txBody>
      </p:sp>
      <p:sp>
        <p:nvSpPr>
          <p:cNvPr id="2" name="TextBox 1">
            <a:extLst>
              <a:ext uri="{FF2B5EF4-FFF2-40B4-BE49-F238E27FC236}">
                <a16:creationId xmlns:a16="http://schemas.microsoft.com/office/drawing/2014/main" id="{98EEE909-6DD2-22F4-93B3-9C4F8823CD3C}"/>
              </a:ext>
            </a:extLst>
          </p:cNvPr>
          <p:cNvSpPr txBox="1"/>
          <p:nvPr/>
        </p:nvSpPr>
        <p:spPr>
          <a:xfrm>
            <a:off x="5859176" y="4957786"/>
            <a:ext cx="1807671" cy="677108"/>
          </a:xfrm>
          <a:prstGeom prst="rect">
            <a:avLst/>
          </a:prstGeom>
          <a:noFill/>
        </p:spPr>
        <p:txBody>
          <a:bodyPr wrap="square" lIns="0" tIns="0" rIns="0" bIns="0" rtlCol="0">
            <a:spAutoFit/>
          </a:bodyPr>
          <a:lstStyle/>
          <a:p>
            <a:pPr algn="l"/>
            <a:r>
              <a:rPr lang="en-US" sz="4400" dirty="0">
                <a:solidFill>
                  <a:schemeClr val="bg1"/>
                </a:solidFill>
              </a:rPr>
              <a:t>%()</a:t>
            </a:r>
          </a:p>
        </p:txBody>
      </p:sp>
    </p:spTree>
    <p:extLst>
      <p:ext uri="{BB962C8B-B14F-4D97-AF65-F5344CB8AC3E}">
        <p14:creationId xmlns:p14="http://schemas.microsoft.com/office/powerpoint/2010/main" val="13203712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subTnLst>
                                    <p:animClr clrSpc="rgb" dir="cw">
                                      <p:cBhvr override="childStyle">
                                        <p:cTn dur="1" fill="hold" display="0" masterRel="nextClick" afterEffect="1"/>
                                        <p:tgtEl>
                                          <p:spTgt spid="31"/>
                                        </p:tgtEl>
                                        <p:attrNameLst>
                                          <p:attrName>ppt_c</p:attrName>
                                        </p:attrNameLst>
                                      </p:cBhvr>
                                      <p:to>
                                        <a:srgbClr val="808080"/>
                                      </p:to>
                                    </p:animClr>
                                  </p:sub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subTnLst>
                                    <p:animClr clrSpc="rgb" dir="cw">
                                      <p:cBhvr override="childStyle">
                                        <p:cTn dur="1" fill="hold" display="0" masterRel="nextClick" afterEffect="1"/>
                                        <p:tgtEl>
                                          <p:spTgt spid="29"/>
                                        </p:tgtEl>
                                        <p:attrNameLst>
                                          <p:attrName>ppt_c</p:attrName>
                                        </p:attrNameLst>
                                      </p:cBhvr>
                                      <p:to>
                                        <a:srgbClr val="808080"/>
                                      </p:to>
                                    </p:animClr>
                                  </p:sub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6"/>
                                        </p:tgtEl>
                                        <p:attrNameLst>
                                          <p:attrName>style.visibility</p:attrName>
                                        </p:attrNameLst>
                                      </p:cBhvr>
                                      <p:to>
                                        <p:strVal val="visible"/>
                                      </p:to>
                                    </p:set>
                                  </p:childTnLst>
                                  <p:subTnLst>
                                    <p:animClr clrSpc="rgb" dir="cw">
                                      <p:cBhvr override="childStyle">
                                        <p:cTn dur="1" fill="hold" display="0" masterRel="nextClick" afterEffect="1"/>
                                        <p:tgtEl>
                                          <p:spTgt spid="36"/>
                                        </p:tgtEl>
                                        <p:attrNameLst>
                                          <p:attrName>ppt_c</p:attrName>
                                        </p:attrNameLst>
                                      </p:cBhvr>
                                      <p:to>
                                        <a:srgbClr val="808080"/>
                                      </p:to>
                                    </p:animClr>
                                  </p:subTnLst>
                                </p:cTn>
                              </p:par>
                              <p:par>
                                <p:cTn id="15" presetID="1" presetClass="exit" presetSubtype="0" fill="hold" grpId="1" nodeType="withEffect">
                                  <p:stCondLst>
                                    <p:cond delay="0"/>
                                  </p:stCondLst>
                                  <p:childTnLst>
                                    <p:set>
                                      <p:cBhvr>
                                        <p:cTn id="16" dur="1" fill="hold">
                                          <p:stCondLst>
                                            <p:cond delay="0"/>
                                          </p:stCondLst>
                                        </p:cTn>
                                        <p:tgtEl>
                                          <p:spTgt spid="5"/>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subTnLst>
                                    <p:animClr clrSpc="rgb" dir="cw">
                                      <p:cBhvr override="childStyle">
                                        <p:cTn dur="1" fill="hold" display="0" masterRel="nextClick" afterEffect="1"/>
                                        <p:tgtEl>
                                          <p:spTgt spid="23"/>
                                        </p:tgtEl>
                                        <p:attrNameLst>
                                          <p:attrName>ppt_c</p:attrName>
                                        </p:attrNameLst>
                                      </p:cBhvr>
                                      <p:to>
                                        <a:srgbClr val="808080"/>
                                      </p:to>
                                    </p:animClr>
                                  </p:sub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par>
                                <p:cTn id="29" presetID="1" presetClass="exit" presetSubtype="0" fill="hold" grpId="1" nodeType="withEffect">
                                  <p:stCondLst>
                                    <p:cond delay="0"/>
                                  </p:stCondLst>
                                  <p:childTnLst>
                                    <p:set>
                                      <p:cBhvr>
                                        <p:cTn id="30" dur="1" fill="hold">
                                          <p:stCondLst>
                                            <p:cond delay="0"/>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3" grpId="0" animBg="1"/>
      <p:bldP spid="29" grpId="0" animBg="1"/>
      <p:bldP spid="31" grpId="0"/>
      <p:bldP spid="34" grpId="0"/>
      <p:bldP spid="36" grpId="0"/>
      <p:bldP spid="5" grpId="0" animBg="1"/>
      <p:bldP spid="5" grpId="1" animBg="1"/>
      <p:bldP spid="8" grpId="0" animBg="1"/>
      <p:bldP spid="8" grpId="1" animBg="1"/>
      <p:bldP spid="10"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18724F-9B4A-3FA2-F93F-B826412E552A}"/>
              </a:ext>
            </a:extLst>
          </p:cNvPr>
          <p:cNvSpPr>
            <a:spLocks noGrp="1"/>
          </p:cNvSpPr>
          <p:nvPr>
            <p:ph type="title"/>
          </p:nvPr>
        </p:nvSpPr>
        <p:spPr/>
        <p:txBody>
          <a:bodyPr/>
          <a:lstStyle/>
          <a:p>
            <a:r>
              <a:rPr lang="en-US" dirty="0"/>
              <a:t>How Do I Modify SAS®9 Programs to Run in SAS® Viya®?</a:t>
            </a:r>
          </a:p>
        </p:txBody>
      </p:sp>
      <p:sp>
        <p:nvSpPr>
          <p:cNvPr id="4" name="Text Placeholder 3">
            <a:extLst>
              <a:ext uri="{FF2B5EF4-FFF2-40B4-BE49-F238E27FC236}">
                <a16:creationId xmlns:a16="http://schemas.microsoft.com/office/drawing/2014/main" id="{ED7A60FD-5792-4042-296B-B555B7BAED12}"/>
              </a:ext>
            </a:extLst>
          </p:cNvPr>
          <p:cNvSpPr>
            <a:spLocks noGrp="1"/>
          </p:cNvSpPr>
          <p:nvPr>
            <p:ph type="body" sz="quarter" idx="11"/>
          </p:nvPr>
        </p:nvSpPr>
        <p:spPr/>
        <p:txBody>
          <a:bodyPr/>
          <a:lstStyle/>
          <a:p>
            <a:endParaRPr lang="en-US"/>
          </a:p>
        </p:txBody>
      </p:sp>
    </p:spTree>
    <p:extLst>
      <p:ext uri="{BB962C8B-B14F-4D97-AF65-F5344CB8AC3E}">
        <p14:creationId xmlns:p14="http://schemas.microsoft.com/office/powerpoint/2010/main" val="2784700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7" name="Straight Arrow Connector 96">
            <a:extLst>
              <a:ext uri="{FF2B5EF4-FFF2-40B4-BE49-F238E27FC236}">
                <a16:creationId xmlns:a16="http://schemas.microsoft.com/office/drawing/2014/main" id="{EE2936FD-CF09-1FB3-F633-53CABF1655EA}"/>
              </a:ext>
            </a:extLst>
          </p:cNvPr>
          <p:cNvCxnSpPr>
            <a:cxnSpLocks/>
          </p:cNvCxnSpPr>
          <p:nvPr/>
        </p:nvCxnSpPr>
        <p:spPr>
          <a:xfrm>
            <a:off x="7406640" y="3073232"/>
            <a:ext cx="898634" cy="0"/>
          </a:xfrm>
          <a:prstGeom prst="straightConnector1">
            <a:avLst/>
          </a:prstGeom>
          <a:ln w="50800">
            <a:solidFill>
              <a:schemeClr val="tx1">
                <a:lumMod val="50000"/>
                <a:lumOff val="50000"/>
              </a:schemeClr>
            </a:solidFill>
            <a:prstDash val="dash"/>
            <a:headEnd type="triangle" w="lg" len="lg"/>
            <a:tailEnd type="triangle" w="lg" len="lg"/>
          </a:ln>
        </p:spPr>
        <p:style>
          <a:lnRef idx="1">
            <a:schemeClr val="accent1"/>
          </a:lnRef>
          <a:fillRef idx="0">
            <a:schemeClr val="accent1"/>
          </a:fillRef>
          <a:effectRef idx="0">
            <a:schemeClr val="accent1"/>
          </a:effectRef>
          <a:fontRef idx="minor">
            <a:schemeClr val="tx1"/>
          </a:fontRef>
        </p:style>
      </p:cxnSp>
      <p:grpSp>
        <p:nvGrpSpPr>
          <p:cNvPr id="90" name="Group 89">
            <a:extLst>
              <a:ext uri="{FF2B5EF4-FFF2-40B4-BE49-F238E27FC236}">
                <a16:creationId xmlns:a16="http://schemas.microsoft.com/office/drawing/2014/main" id="{A5C71D6F-5576-2D55-6D84-F8C5C8668780}"/>
              </a:ext>
            </a:extLst>
          </p:cNvPr>
          <p:cNvGrpSpPr/>
          <p:nvPr/>
        </p:nvGrpSpPr>
        <p:grpSpPr>
          <a:xfrm>
            <a:off x="8866761" y="2551775"/>
            <a:ext cx="1885460" cy="1394131"/>
            <a:chOff x="1661863" y="3699569"/>
            <a:chExt cx="527997" cy="620757"/>
          </a:xfrm>
          <a:solidFill>
            <a:srgbClr val="FFD700"/>
          </a:solidFill>
        </p:grpSpPr>
        <p:sp>
          <p:nvSpPr>
            <p:cNvPr id="91" name="Oval 90">
              <a:extLst>
                <a:ext uri="{FF2B5EF4-FFF2-40B4-BE49-F238E27FC236}">
                  <a16:creationId xmlns:a16="http://schemas.microsoft.com/office/drawing/2014/main" id="{3BB263E7-C12D-0664-2B76-255E1C8D5EC3}"/>
                </a:ext>
              </a:extLst>
            </p:cNvPr>
            <p:cNvSpPr/>
            <p:nvPr/>
          </p:nvSpPr>
          <p:spPr>
            <a:xfrm>
              <a:off x="1748882" y="4183949"/>
              <a:ext cx="353962" cy="13637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Trapezoid 91">
              <a:extLst>
                <a:ext uri="{FF2B5EF4-FFF2-40B4-BE49-F238E27FC236}">
                  <a16:creationId xmlns:a16="http://schemas.microsoft.com/office/drawing/2014/main" id="{C2D60710-0114-7016-9EF9-D2C5BE8CE44F}"/>
                </a:ext>
              </a:extLst>
            </p:cNvPr>
            <p:cNvSpPr/>
            <p:nvPr/>
          </p:nvSpPr>
          <p:spPr>
            <a:xfrm rot="10800000">
              <a:off x="1661863" y="3775587"/>
              <a:ext cx="527995" cy="486734"/>
            </a:xfrm>
            <a:prstGeom prst="trapezoid">
              <a:avLst>
                <a:gd name="adj" fmla="val 1894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641C689F-636D-BA73-3433-AD8D705BFF38}"/>
                </a:ext>
              </a:extLst>
            </p:cNvPr>
            <p:cNvSpPr/>
            <p:nvPr/>
          </p:nvSpPr>
          <p:spPr>
            <a:xfrm>
              <a:off x="1661866" y="3699569"/>
              <a:ext cx="527994" cy="154724"/>
            </a:xfrm>
            <a:prstGeom prst="ellipse">
              <a:avLst/>
            </a:prstGeom>
            <a:solidFill>
              <a:schemeClr val="accent2"/>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4" name="Graphic 93" descr="Cylinder with solid fill">
              <a:extLst>
                <a:ext uri="{FF2B5EF4-FFF2-40B4-BE49-F238E27FC236}">
                  <a16:creationId xmlns:a16="http://schemas.microsoft.com/office/drawing/2014/main" id="{94E2906E-15D9-0CBC-DFA1-D4B641F03D4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880420" y="4126249"/>
              <a:ext cx="156702" cy="156702"/>
            </a:xfrm>
            <a:prstGeom prst="rect">
              <a:avLst/>
            </a:prstGeom>
          </p:spPr>
        </p:pic>
        <p:pic>
          <p:nvPicPr>
            <p:cNvPr id="95" name="Graphic 94" descr="Document outline">
              <a:extLst>
                <a:ext uri="{FF2B5EF4-FFF2-40B4-BE49-F238E27FC236}">
                  <a16:creationId xmlns:a16="http://schemas.microsoft.com/office/drawing/2014/main" id="{333C0664-916A-D5D4-82E4-72F81B9BB53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723718" y="3910887"/>
              <a:ext cx="156702" cy="156702"/>
            </a:xfrm>
            <a:prstGeom prst="rect">
              <a:avLst/>
            </a:prstGeom>
          </p:spPr>
        </p:pic>
        <p:pic>
          <p:nvPicPr>
            <p:cNvPr id="96" name="Graphic 95" descr="Binary with solid fill">
              <a:extLst>
                <a:ext uri="{FF2B5EF4-FFF2-40B4-BE49-F238E27FC236}">
                  <a16:creationId xmlns:a16="http://schemas.microsoft.com/office/drawing/2014/main" id="{99E900B9-210A-7DF0-3533-8F48FFEA961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925860" y="3915330"/>
              <a:ext cx="167763" cy="167763"/>
            </a:xfrm>
            <a:prstGeom prst="rect">
              <a:avLst/>
            </a:prstGeom>
          </p:spPr>
        </p:pic>
      </p:grpSp>
      <p:pic>
        <p:nvPicPr>
          <p:cNvPr id="88" name="Picture 87" descr="A blue and black logo&#10;&#10;AI-generated content may be incorrect.">
            <a:extLst>
              <a:ext uri="{FF2B5EF4-FFF2-40B4-BE49-F238E27FC236}">
                <a16:creationId xmlns:a16="http://schemas.microsoft.com/office/drawing/2014/main" id="{82ED8DFB-B182-E9D7-5248-A8BFC5FAA42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733841" y="1751682"/>
            <a:ext cx="1624276" cy="1104507"/>
          </a:xfrm>
          <a:prstGeom prst="rect">
            <a:avLst/>
          </a:prstGeom>
          <a:effectLst>
            <a:glow rad="63500">
              <a:schemeClr val="accent1">
                <a:satMod val="175000"/>
                <a:alpha val="40000"/>
              </a:schemeClr>
            </a:glow>
            <a:outerShdw blurRad="50800" dist="38100" dir="8100000" algn="tr" rotWithShape="0">
              <a:prstClr val="black">
                <a:alpha val="40000"/>
              </a:prstClr>
            </a:outerShdw>
          </a:effectLst>
        </p:spPr>
      </p:pic>
      <p:grpSp>
        <p:nvGrpSpPr>
          <p:cNvPr id="41" name="Group 40">
            <a:extLst>
              <a:ext uri="{FF2B5EF4-FFF2-40B4-BE49-F238E27FC236}">
                <a16:creationId xmlns:a16="http://schemas.microsoft.com/office/drawing/2014/main" id="{C0B0B7B0-64C4-3EA9-1939-27150E8F758B}"/>
              </a:ext>
            </a:extLst>
          </p:cNvPr>
          <p:cNvGrpSpPr/>
          <p:nvPr/>
        </p:nvGrpSpPr>
        <p:grpSpPr>
          <a:xfrm>
            <a:off x="4585707" y="2940101"/>
            <a:ext cx="2072640" cy="1817540"/>
            <a:chOff x="6794856" y="2075053"/>
            <a:chExt cx="1554480" cy="1363155"/>
          </a:xfrm>
          <a:solidFill>
            <a:schemeClr val="accent1"/>
          </a:solidFill>
        </p:grpSpPr>
        <p:sp>
          <p:nvSpPr>
            <p:cNvPr id="46" name="Rectangle: Rounded Corners 45">
              <a:extLst>
                <a:ext uri="{FF2B5EF4-FFF2-40B4-BE49-F238E27FC236}">
                  <a16:creationId xmlns:a16="http://schemas.microsoft.com/office/drawing/2014/main" id="{93B391F1-DA6E-680A-7A80-E5C9440CC9D7}"/>
                </a:ext>
              </a:extLst>
            </p:cNvPr>
            <p:cNvSpPr/>
            <p:nvPr/>
          </p:nvSpPr>
          <p:spPr>
            <a:xfrm>
              <a:off x="6794856" y="3072448"/>
              <a:ext cx="1554480" cy="365760"/>
            </a:xfrm>
            <a:prstGeom prst="roundRect">
              <a:avLst>
                <a:gd name="adj" fmla="val 8829"/>
              </a:avLst>
            </a:prstGeom>
            <a:grpFill/>
            <a:ln w="12700" cap="flat" cmpd="sng" algn="ctr">
              <a:noFill/>
              <a:prstDash val="solid"/>
              <a:round/>
              <a:headEnd type="none" w="med" len="lg"/>
              <a:tailEnd type="triangle" w="med"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18533" tIns="118533" rIns="118533" bIns="118533" numCol="1" spcCol="0" rtlCol="0" fromWordArt="0" anchor="ctr" anchorCtr="0" forceAA="0" compatLnSpc="1">
              <a:prstTxWarp prst="textNoShape">
                <a:avLst/>
              </a:prstTxWarp>
              <a:noAutofit/>
            </a:bodyPr>
            <a:lstStyle/>
            <a:p>
              <a:pPr algn="ctr"/>
              <a:r>
                <a:rPr lang="en-US" sz="1800" dirty="0">
                  <a:solidFill>
                    <a:schemeClr val="bg1"/>
                  </a:solidFill>
                </a:rPr>
                <a:t>CAS Server</a:t>
              </a:r>
            </a:p>
          </p:txBody>
        </p:sp>
        <p:sp>
          <p:nvSpPr>
            <p:cNvPr id="47" name="Freeform 33">
              <a:extLst>
                <a:ext uri="{FF2B5EF4-FFF2-40B4-BE49-F238E27FC236}">
                  <a16:creationId xmlns:a16="http://schemas.microsoft.com/office/drawing/2014/main" id="{4A9A4031-D1F0-54AA-B9C2-2BDC067E8021}"/>
                </a:ext>
              </a:extLst>
            </p:cNvPr>
            <p:cNvSpPr>
              <a:spLocks noChangeAspect="1" noEditPoints="1"/>
            </p:cNvSpPr>
            <p:nvPr/>
          </p:nvSpPr>
          <p:spPr bwMode="auto">
            <a:xfrm>
              <a:off x="6993306" y="2075053"/>
              <a:ext cx="1157580" cy="884201"/>
            </a:xfrm>
            <a:custGeom>
              <a:avLst/>
              <a:gdLst>
                <a:gd name="T0" fmla="*/ 1327 w 4737"/>
                <a:gd name="T1" fmla="*/ 3274 h 3616"/>
                <a:gd name="T2" fmla="*/ 4377 w 4737"/>
                <a:gd name="T3" fmla="*/ 2278 h 3616"/>
                <a:gd name="T4" fmla="*/ 4286 w 4737"/>
                <a:gd name="T5" fmla="*/ 2121 h 3616"/>
                <a:gd name="T6" fmla="*/ 4449 w 4737"/>
                <a:gd name="T7" fmla="*/ 2102 h 3616"/>
                <a:gd name="T8" fmla="*/ 4095 w 4737"/>
                <a:gd name="T9" fmla="*/ 1743 h 3616"/>
                <a:gd name="T10" fmla="*/ 4095 w 4737"/>
                <a:gd name="T11" fmla="*/ 1594 h 3616"/>
                <a:gd name="T12" fmla="*/ 4151 w 4737"/>
                <a:gd name="T13" fmla="*/ 1389 h 3616"/>
                <a:gd name="T14" fmla="*/ 4524 w 4737"/>
                <a:gd name="T15" fmla="*/ 1227 h 3616"/>
                <a:gd name="T16" fmla="*/ 4293 w 4737"/>
                <a:gd name="T17" fmla="*/ 1207 h 3616"/>
                <a:gd name="T18" fmla="*/ 4203 w 4737"/>
                <a:gd name="T19" fmla="*/ 1227 h 3616"/>
                <a:gd name="T20" fmla="*/ 4434 w 4737"/>
                <a:gd name="T21" fmla="*/ 1120 h 3616"/>
                <a:gd name="T22" fmla="*/ 4242 w 4737"/>
                <a:gd name="T23" fmla="*/ 1101 h 3616"/>
                <a:gd name="T24" fmla="*/ 4554 w 4737"/>
                <a:gd name="T25" fmla="*/ 1921 h 3616"/>
                <a:gd name="T26" fmla="*/ 4643 w 4737"/>
                <a:gd name="T27" fmla="*/ 901 h 3616"/>
                <a:gd name="T28" fmla="*/ 4185 w 4737"/>
                <a:gd name="T29" fmla="*/ 1970 h 3616"/>
                <a:gd name="T30" fmla="*/ 3597 w 4737"/>
                <a:gd name="T31" fmla="*/ 1921 h 3616"/>
                <a:gd name="T32" fmla="*/ 3743 w 4737"/>
                <a:gd name="T33" fmla="*/ 958 h 3616"/>
                <a:gd name="T34" fmla="*/ 3125 w 4737"/>
                <a:gd name="T35" fmla="*/ 1970 h 3616"/>
                <a:gd name="T36" fmla="*/ 2641 w 4737"/>
                <a:gd name="T37" fmla="*/ 1921 h 3616"/>
                <a:gd name="T38" fmla="*/ 2787 w 4737"/>
                <a:gd name="T39" fmla="*/ 958 h 3616"/>
                <a:gd name="T40" fmla="*/ 2168 w 4737"/>
                <a:gd name="T41" fmla="*/ 1970 h 3616"/>
                <a:gd name="T42" fmla="*/ 4641 w 4737"/>
                <a:gd name="T43" fmla="*/ 2388 h 3616"/>
                <a:gd name="T44" fmla="*/ 3492 w 4737"/>
                <a:gd name="T45" fmla="*/ 2237 h 3616"/>
                <a:gd name="T46" fmla="*/ 3294 w 4737"/>
                <a:gd name="T47" fmla="*/ 2187 h 3616"/>
                <a:gd name="T48" fmla="*/ 3421 w 4737"/>
                <a:gd name="T49" fmla="*/ 2061 h 3616"/>
                <a:gd name="T50" fmla="*/ 3611 w 4737"/>
                <a:gd name="T51" fmla="*/ 1761 h 3616"/>
                <a:gd name="T52" fmla="*/ 3629 w 4737"/>
                <a:gd name="T53" fmla="*/ 1594 h 3616"/>
                <a:gd name="T54" fmla="*/ 3611 w 4737"/>
                <a:gd name="T55" fmla="*/ 1427 h 3616"/>
                <a:gd name="T56" fmla="*/ 3567 w 4737"/>
                <a:gd name="T57" fmla="*/ 1227 h 3616"/>
                <a:gd name="T58" fmla="*/ 3427 w 4737"/>
                <a:gd name="T59" fmla="*/ 1227 h 3616"/>
                <a:gd name="T60" fmla="*/ 3196 w 4737"/>
                <a:gd name="T61" fmla="*/ 1207 h 3616"/>
                <a:gd name="T62" fmla="*/ 3669 w 4737"/>
                <a:gd name="T63" fmla="*/ 1101 h 3616"/>
                <a:gd name="T64" fmla="*/ 3337 w 4737"/>
                <a:gd name="T65" fmla="*/ 1120 h 3616"/>
                <a:gd name="T66" fmla="*/ 3145 w 4737"/>
                <a:gd name="T67" fmla="*/ 1101 h 3616"/>
                <a:gd name="T68" fmla="*/ 1061 w 4737"/>
                <a:gd name="T69" fmla="*/ 3358 h 3616"/>
                <a:gd name="T70" fmla="*/ 578 w 4737"/>
                <a:gd name="T71" fmla="*/ 3154 h 3616"/>
                <a:gd name="T72" fmla="*/ 1012 w 4737"/>
                <a:gd name="T73" fmla="*/ 2911 h 3616"/>
                <a:gd name="T74" fmla="*/ 2446 w 4737"/>
                <a:gd name="T75" fmla="*/ 2203 h 3616"/>
                <a:gd name="T76" fmla="*/ 2379 w 4737"/>
                <a:gd name="T77" fmla="*/ 2259 h 3616"/>
                <a:gd name="T78" fmla="*/ 2428 w 4737"/>
                <a:gd name="T79" fmla="*/ 2083 h 3616"/>
                <a:gd name="T80" fmla="*/ 2532 w 4737"/>
                <a:gd name="T81" fmla="*/ 2187 h 3616"/>
                <a:gd name="T82" fmla="*/ 2220 w 4737"/>
                <a:gd name="T83" fmla="*/ 1594 h 3616"/>
                <a:gd name="T84" fmla="*/ 2220 w 4737"/>
                <a:gd name="T85" fmla="*/ 1445 h 3616"/>
                <a:gd name="T86" fmla="*/ 2662 w 4737"/>
                <a:gd name="T87" fmla="*/ 1246 h 3616"/>
                <a:gd name="T88" fmla="*/ 2470 w 4737"/>
                <a:gd name="T89" fmla="*/ 1227 h 3616"/>
                <a:gd name="T90" fmla="*/ 2220 w 4737"/>
                <a:gd name="T91" fmla="*/ 1227 h 3616"/>
                <a:gd name="T92" fmla="*/ 2642 w 4737"/>
                <a:gd name="T93" fmla="*/ 1101 h 3616"/>
                <a:gd name="T94" fmla="*/ 2521 w 4737"/>
                <a:gd name="T95" fmla="*/ 1152 h 3616"/>
                <a:gd name="T96" fmla="*/ 2259 w 4737"/>
                <a:gd name="T97" fmla="*/ 1101 h 3616"/>
                <a:gd name="T98" fmla="*/ 264 w 4737"/>
                <a:gd name="T99" fmla="*/ 2087 h 3616"/>
                <a:gd name="T100" fmla="*/ 264 w 4737"/>
                <a:gd name="T101" fmla="*/ 1731 h 3616"/>
                <a:gd name="T102" fmla="*/ 383 w 4737"/>
                <a:gd name="T103" fmla="*/ 1255 h 3616"/>
                <a:gd name="T104" fmla="*/ 1282 w 4737"/>
                <a:gd name="T105" fmla="*/ 852 h 3616"/>
                <a:gd name="T106" fmla="*/ 723 w 4737"/>
                <a:gd name="T107" fmla="*/ 799 h 3616"/>
                <a:gd name="T108" fmla="*/ 502 w 4737"/>
                <a:gd name="T109" fmla="*/ 852 h 3616"/>
                <a:gd name="T110" fmla="*/ 1060 w 4737"/>
                <a:gd name="T111" fmla="*/ 605 h 3616"/>
                <a:gd name="T112" fmla="*/ 608 w 4737"/>
                <a:gd name="T113" fmla="*/ 552 h 3616"/>
                <a:gd name="T114" fmla="*/ 1771 w 4737"/>
                <a:gd name="T115" fmla="*/ 211 h 3616"/>
                <a:gd name="T116" fmla="*/ 464 w 4737"/>
                <a:gd name="T117" fmla="*/ 2706 h 3616"/>
                <a:gd name="T118" fmla="*/ 62 w 4737"/>
                <a:gd name="T119" fmla="*/ 211 h 36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737" h="3616">
                  <a:moveTo>
                    <a:pt x="156" y="3111"/>
                  </a:moveTo>
                  <a:lnTo>
                    <a:pt x="156" y="3111"/>
                  </a:lnTo>
                  <a:lnTo>
                    <a:pt x="437" y="3274"/>
                  </a:lnTo>
                  <a:lnTo>
                    <a:pt x="437" y="3158"/>
                  </a:lnTo>
                  <a:lnTo>
                    <a:pt x="538" y="3158"/>
                  </a:lnTo>
                  <a:lnTo>
                    <a:pt x="538" y="3065"/>
                  </a:lnTo>
                  <a:lnTo>
                    <a:pt x="437" y="3065"/>
                  </a:lnTo>
                  <a:lnTo>
                    <a:pt x="437" y="2949"/>
                  </a:lnTo>
                  <a:lnTo>
                    <a:pt x="156" y="3111"/>
                  </a:lnTo>
                  <a:close/>
                  <a:moveTo>
                    <a:pt x="1608" y="3111"/>
                  </a:moveTo>
                  <a:lnTo>
                    <a:pt x="1608" y="3111"/>
                  </a:lnTo>
                  <a:lnTo>
                    <a:pt x="1327" y="2949"/>
                  </a:lnTo>
                  <a:lnTo>
                    <a:pt x="1327" y="3065"/>
                  </a:lnTo>
                  <a:lnTo>
                    <a:pt x="1227" y="3065"/>
                  </a:lnTo>
                  <a:lnTo>
                    <a:pt x="1227" y="3158"/>
                  </a:lnTo>
                  <a:lnTo>
                    <a:pt x="1327" y="3158"/>
                  </a:lnTo>
                  <a:lnTo>
                    <a:pt x="1327" y="3274"/>
                  </a:lnTo>
                  <a:lnTo>
                    <a:pt x="1608" y="3111"/>
                  </a:lnTo>
                  <a:close/>
                  <a:moveTo>
                    <a:pt x="4359" y="2203"/>
                  </a:moveTo>
                  <a:lnTo>
                    <a:pt x="4359" y="2203"/>
                  </a:lnTo>
                  <a:cubicBezTo>
                    <a:pt x="4378" y="2203"/>
                    <a:pt x="4393" y="2188"/>
                    <a:pt x="4393" y="2169"/>
                  </a:cubicBezTo>
                  <a:cubicBezTo>
                    <a:pt x="4393" y="2151"/>
                    <a:pt x="4378" y="2135"/>
                    <a:pt x="4359" y="2135"/>
                  </a:cubicBezTo>
                  <a:cubicBezTo>
                    <a:pt x="4341" y="2135"/>
                    <a:pt x="4325" y="2151"/>
                    <a:pt x="4325" y="2169"/>
                  </a:cubicBezTo>
                  <a:cubicBezTo>
                    <a:pt x="4325" y="2188"/>
                    <a:pt x="4341" y="2203"/>
                    <a:pt x="4359" y="2203"/>
                  </a:cubicBezTo>
                  <a:close/>
                  <a:moveTo>
                    <a:pt x="4445" y="2187"/>
                  </a:moveTo>
                  <a:lnTo>
                    <a:pt x="4445" y="2187"/>
                  </a:lnTo>
                  <a:cubicBezTo>
                    <a:pt x="4443" y="2198"/>
                    <a:pt x="4439" y="2208"/>
                    <a:pt x="4432" y="2217"/>
                  </a:cubicBezTo>
                  <a:lnTo>
                    <a:pt x="4449" y="2233"/>
                  </a:lnTo>
                  <a:cubicBezTo>
                    <a:pt x="4450" y="2234"/>
                    <a:pt x="4450" y="2236"/>
                    <a:pt x="4449" y="2237"/>
                  </a:cubicBezTo>
                  <a:lnTo>
                    <a:pt x="4427" y="2259"/>
                  </a:lnTo>
                  <a:cubicBezTo>
                    <a:pt x="4426" y="2260"/>
                    <a:pt x="4424" y="2260"/>
                    <a:pt x="4423" y="2259"/>
                  </a:cubicBezTo>
                  <a:lnTo>
                    <a:pt x="4407" y="2243"/>
                  </a:lnTo>
                  <a:cubicBezTo>
                    <a:pt x="4398" y="2249"/>
                    <a:pt x="4388" y="2253"/>
                    <a:pt x="4377" y="2255"/>
                  </a:cubicBezTo>
                  <a:lnTo>
                    <a:pt x="4377" y="2278"/>
                  </a:lnTo>
                  <a:cubicBezTo>
                    <a:pt x="4377" y="2279"/>
                    <a:pt x="4376" y="2280"/>
                    <a:pt x="4375" y="2280"/>
                  </a:cubicBezTo>
                  <a:lnTo>
                    <a:pt x="4344" y="2280"/>
                  </a:lnTo>
                  <a:cubicBezTo>
                    <a:pt x="4342" y="2280"/>
                    <a:pt x="4341" y="2279"/>
                    <a:pt x="4341" y="2278"/>
                  </a:cubicBezTo>
                  <a:lnTo>
                    <a:pt x="4341" y="2255"/>
                  </a:lnTo>
                  <a:cubicBezTo>
                    <a:pt x="4330" y="2253"/>
                    <a:pt x="4320" y="2249"/>
                    <a:pt x="4311" y="2243"/>
                  </a:cubicBezTo>
                  <a:lnTo>
                    <a:pt x="4295" y="2259"/>
                  </a:lnTo>
                  <a:cubicBezTo>
                    <a:pt x="4294" y="2260"/>
                    <a:pt x="4293" y="2260"/>
                    <a:pt x="4292" y="2259"/>
                  </a:cubicBezTo>
                  <a:lnTo>
                    <a:pt x="4270" y="2237"/>
                  </a:lnTo>
                  <a:cubicBezTo>
                    <a:pt x="4269" y="2236"/>
                    <a:pt x="4269" y="2234"/>
                    <a:pt x="4270" y="2233"/>
                  </a:cubicBezTo>
                  <a:lnTo>
                    <a:pt x="4286" y="2217"/>
                  </a:lnTo>
                  <a:cubicBezTo>
                    <a:pt x="4280" y="2208"/>
                    <a:pt x="4276" y="2198"/>
                    <a:pt x="4273" y="2187"/>
                  </a:cubicBezTo>
                  <a:lnTo>
                    <a:pt x="4251" y="2187"/>
                  </a:lnTo>
                  <a:cubicBezTo>
                    <a:pt x="4249" y="2187"/>
                    <a:pt x="4248" y="2186"/>
                    <a:pt x="4248" y="2185"/>
                  </a:cubicBezTo>
                  <a:lnTo>
                    <a:pt x="4248" y="2154"/>
                  </a:lnTo>
                  <a:cubicBezTo>
                    <a:pt x="4248" y="2152"/>
                    <a:pt x="4249" y="2151"/>
                    <a:pt x="4251" y="2151"/>
                  </a:cubicBezTo>
                  <a:lnTo>
                    <a:pt x="4273" y="2151"/>
                  </a:lnTo>
                  <a:cubicBezTo>
                    <a:pt x="4276" y="2140"/>
                    <a:pt x="4280" y="2130"/>
                    <a:pt x="4286" y="2121"/>
                  </a:cubicBezTo>
                  <a:lnTo>
                    <a:pt x="4270" y="2105"/>
                  </a:lnTo>
                  <a:cubicBezTo>
                    <a:pt x="4269" y="2105"/>
                    <a:pt x="4269" y="2104"/>
                    <a:pt x="4269" y="2103"/>
                  </a:cubicBezTo>
                  <a:cubicBezTo>
                    <a:pt x="4269" y="2103"/>
                    <a:pt x="4269" y="2102"/>
                    <a:pt x="4270" y="2102"/>
                  </a:cubicBezTo>
                  <a:lnTo>
                    <a:pt x="4292" y="2080"/>
                  </a:lnTo>
                  <a:cubicBezTo>
                    <a:pt x="4292" y="2079"/>
                    <a:pt x="4293" y="2079"/>
                    <a:pt x="4293" y="2079"/>
                  </a:cubicBezTo>
                  <a:cubicBezTo>
                    <a:pt x="4294" y="2079"/>
                    <a:pt x="4295" y="2079"/>
                    <a:pt x="4295" y="2080"/>
                  </a:cubicBezTo>
                  <a:lnTo>
                    <a:pt x="4311" y="2096"/>
                  </a:lnTo>
                  <a:cubicBezTo>
                    <a:pt x="4320" y="2090"/>
                    <a:pt x="4330" y="2086"/>
                    <a:pt x="4341" y="2083"/>
                  </a:cubicBezTo>
                  <a:lnTo>
                    <a:pt x="4341" y="2061"/>
                  </a:lnTo>
                  <a:cubicBezTo>
                    <a:pt x="4341" y="2059"/>
                    <a:pt x="4342" y="2058"/>
                    <a:pt x="4344" y="2058"/>
                  </a:cubicBezTo>
                  <a:lnTo>
                    <a:pt x="4375" y="2058"/>
                  </a:lnTo>
                  <a:cubicBezTo>
                    <a:pt x="4376" y="2058"/>
                    <a:pt x="4377" y="2059"/>
                    <a:pt x="4377" y="2061"/>
                  </a:cubicBezTo>
                  <a:lnTo>
                    <a:pt x="4377" y="2083"/>
                  </a:lnTo>
                  <a:cubicBezTo>
                    <a:pt x="4388" y="2086"/>
                    <a:pt x="4398" y="2090"/>
                    <a:pt x="4407" y="2096"/>
                  </a:cubicBezTo>
                  <a:lnTo>
                    <a:pt x="4423" y="2080"/>
                  </a:lnTo>
                  <a:cubicBezTo>
                    <a:pt x="4424" y="2079"/>
                    <a:pt x="4426" y="2079"/>
                    <a:pt x="4427" y="2080"/>
                  </a:cubicBezTo>
                  <a:lnTo>
                    <a:pt x="4449" y="2102"/>
                  </a:lnTo>
                  <a:cubicBezTo>
                    <a:pt x="4450" y="2103"/>
                    <a:pt x="4450" y="2104"/>
                    <a:pt x="4449" y="2105"/>
                  </a:cubicBezTo>
                  <a:lnTo>
                    <a:pt x="4432" y="2121"/>
                  </a:lnTo>
                  <a:cubicBezTo>
                    <a:pt x="4439" y="2130"/>
                    <a:pt x="4443" y="2140"/>
                    <a:pt x="4445" y="2151"/>
                  </a:cubicBezTo>
                  <a:lnTo>
                    <a:pt x="4468" y="2151"/>
                  </a:lnTo>
                  <a:cubicBezTo>
                    <a:pt x="4469" y="2151"/>
                    <a:pt x="4470" y="2152"/>
                    <a:pt x="4470" y="2154"/>
                  </a:cubicBezTo>
                  <a:lnTo>
                    <a:pt x="4470" y="2185"/>
                  </a:lnTo>
                  <a:cubicBezTo>
                    <a:pt x="4470" y="2186"/>
                    <a:pt x="4469" y="2187"/>
                    <a:pt x="4468" y="2187"/>
                  </a:cubicBezTo>
                  <a:lnTo>
                    <a:pt x="4445" y="2187"/>
                  </a:lnTo>
                  <a:close/>
                  <a:moveTo>
                    <a:pt x="4133" y="1743"/>
                  </a:moveTo>
                  <a:lnTo>
                    <a:pt x="4133" y="1743"/>
                  </a:lnTo>
                  <a:cubicBezTo>
                    <a:pt x="4133" y="1753"/>
                    <a:pt x="4141" y="1761"/>
                    <a:pt x="4151" y="1761"/>
                  </a:cubicBezTo>
                  <a:lnTo>
                    <a:pt x="4567" y="1761"/>
                  </a:lnTo>
                  <a:cubicBezTo>
                    <a:pt x="4577" y="1761"/>
                    <a:pt x="4585" y="1753"/>
                    <a:pt x="4585" y="1743"/>
                  </a:cubicBezTo>
                  <a:cubicBezTo>
                    <a:pt x="4585" y="1733"/>
                    <a:pt x="4577" y="1725"/>
                    <a:pt x="4567" y="1725"/>
                  </a:cubicBezTo>
                  <a:lnTo>
                    <a:pt x="4151" y="1725"/>
                  </a:lnTo>
                  <a:cubicBezTo>
                    <a:pt x="4141" y="1725"/>
                    <a:pt x="4133" y="1733"/>
                    <a:pt x="4133" y="1743"/>
                  </a:cubicBezTo>
                  <a:close/>
                  <a:moveTo>
                    <a:pt x="4095" y="1743"/>
                  </a:moveTo>
                  <a:lnTo>
                    <a:pt x="4095" y="1743"/>
                  </a:lnTo>
                  <a:cubicBezTo>
                    <a:pt x="4095" y="1712"/>
                    <a:pt x="4120" y="1687"/>
                    <a:pt x="4151" y="1687"/>
                  </a:cubicBezTo>
                  <a:lnTo>
                    <a:pt x="4567" y="1687"/>
                  </a:lnTo>
                  <a:cubicBezTo>
                    <a:pt x="4598" y="1687"/>
                    <a:pt x="4623" y="1712"/>
                    <a:pt x="4623" y="1743"/>
                  </a:cubicBezTo>
                  <a:cubicBezTo>
                    <a:pt x="4623" y="1773"/>
                    <a:pt x="4598" y="1798"/>
                    <a:pt x="4567" y="1798"/>
                  </a:cubicBezTo>
                  <a:lnTo>
                    <a:pt x="4151" y="1798"/>
                  </a:lnTo>
                  <a:cubicBezTo>
                    <a:pt x="4120" y="1798"/>
                    <a:pt x="4095" y="1773"/>
                    <a:pt x="4095" y="1743"/>
                  </a:cubicBezTo>
                  <a:close/>
                  <a:moveTo>
                    <a:pt x="4133" y="1594"/>
                  </a:moveTo>
                  <a:lnTo>
                    <a:pt x="4133" y="1594"/>
                  </a:lnTo>
                  <a:cubicBezTo>
                    <a:pt x="4133" y="1604"/>
                    <a:pt x="4141" y="1612"/>
                    <a:pt x="4151" y="1612"/>
                  </a:cubicBezTo>
                  <a:lnTo>
                    <a:pt x="4567" y="1612"/>
                  </a:lnTo>
                  <a:cubicBezTo>
                    <a:pt x="4577" y="1612"/>
                    <a:pt x="4585" y="1604"/>
                    <a:pt x="4585" y="1594"/>
                  </a:cubicBezTo>
                  <a:cubicBezTo>
                    <a:pt x="4585" y="1584"/>
                    <a:pt x="4577" y="1576"/>
                    <a:pt x="4567" y="1576"/>
                  </a:cubicBezTo>
                  <a:lnTo>
                    <a:pt x="4151" y="1576"/>
                  </a:lnTo>
                  <a:cubicBezTo>
                    <a:pt x="4141" y="1576"/>
                    <a:pt x="4133" y="1584"/>
                    <a:pt x="4133" y="1594"/>
                  </a:cubicBezTo>
                  <a:close/>
                  <a:moveTo>
                    <a:pt x="4095" y="1594"/>
                  </a:moveTo>
                  <a:lnTo>
                    <a:pt x="4095" y="1594"/>
                  </a:lnTo>
                  <a:cubicBezTo>
                    <a:pt x="4095" y="1563"/>
                    <a:pt x="4120" y="1538"/>
                    <a:pt x="4151" y="1538"/>
                  </a:cubicBezTo>
                  <a:lnTo>
                    <a:pt x="4567" y="1538"/>
                  </a:lnTo>
                  <a:cubicBezTo>
                    <a:pt x="4598" y="1538"/>
                    <a:pt x="4623" y="1563"/>
                    <a:pt x="4623" y="1594"/>
                  </a:cubicBezTo>
                  <a:cubicBezTo>
                    <a:pt x="4623" y="1624"/>
                    <a:pt x="4598" y="1649"/>
                    <a:pt x="4567" y="1649"/>
                  </a:cubicBezTo>
                  <a:lnTo>
                    <a:pt x="4151" y="1649"/>
                  </a:lnTo>
                  <a:cubicBezTo>
                    <a:pt x="4120" y="1649"/>
                    <a:pt x="4095" y="1624"/>
                    <a:pt x="4095" y="1594"/>
                  </a:cubicBezTo>
                  <a:close/>
                  <a:moveTo>
                    <a:pt x="4133" y="1445"/>
                  </a:moveTo>
                  <a:lnTo>
                    <a:pt x="4133" y="1445"/>
                  </a:lnTo>
                  <a:cubicBezTo>
                    <a:pt x="4133" y="1455"/>
                    <a:pt x="4141" y="1463"/>
                    <a:pt x="4151" y="1463"/>
                  </a:cubicBezTo>
                  <a:lnTo>
                    <a:pt x="4567" y="1463"/>
                  </a:lnTo>
                  <a:cubicBezTo>
                    <a:pt x="4577" y="1463"/>
                    <a:pt x="4585" y="1455"/>
                    <a:pt x="4585" y="1445"/>
                  </a:cubicBezTo>
                  <a:cubicBezTo>
                    <a:pt x="4585" y="1435"/>
                    <a:pt x="4577" y="1427"/>
                    <a:pt x="4567" y="1427"/>
                  </a:cubicBezTo>
                  <a:lnTo>
                    <a:pt x="4151" y="1427"/>
                  </a:lnTo>
                  <a:cubicBezTo>
                    <a:pt x="4141" y="1427"/>
                    <a:pt x="4133" y="1435"/>
                    <a:pt x="4133" y="1445"/>
                  </a:cubicBezTo>
                  <a:close/>
                  <a:moveTo>
                    <a:pt x="4095" y="1445"/>
                  </a:moveTo>
                  <a:lnTo>
                    <a:pt x="4095" y="1445"/>
                  </a:lnTo>
                  <a:cubicBezTo>
                    <a:pt x="4095" y="1414"/>
                    <a:pt x="4120" y="1389"/>
                    <a:pt x="4151" y="1389"/>
                  </a:cubicBezTo>
                  <a:lnTo>
                    <a:pt x="4567" y="1389"/>
                  </a:lnTo>
                  <a:cubicBezTo>
                    <a:pt x="4598" y="1389"/>
                    <a:pt x="4623" y="1414"/>
                    <a:pt x="4623" y="1445"/>
                  </a:cubicBezTo>
                  <a:cubicBezTo>
                    <a:pt x="4623" y="1475"/>
                    <a:pt x="4598" y="1500"/>
                    <a:pt x="4567" y="1500"/>
                  </a:cubicBezTo>
                  <a:lnTo>
                    <a:pt x="4151" y="1500"/>
                  </a:lnTo>
                  <a:cubicBezTo>
                    <a:pt x="4120" y="1500"/>
                    <a:pt x="4095" y="1475"/>
                    <a:pt x="4095" y="1445"/>
                  </a:cubicBezTo>
                  <a:close/>
                  <a:moveTo>
                    <a:pt x="4555" y="1227"/>
                  </a:moveTo>
                  <a:lnTo>
                    <a:pt x="4555" y="1227"/>
                  </a:lnTo>
                  <a:cubicBezTo>
                    <a:pt x="4555" y="1237"/>
                    <a:pt x="4564" y="1246"/>
                    <a:pt x="4575" y="1246"/>
                  </a:cubicBezTo>
                  <a:cubicBezTo>
                    <a:pt x="4585" y="1246"/>
                    <a:pt x="4594" y="1237"/>
                    <a:pt x="4594" y="1227"/>
                  </a:cubicBezTo>
                  <a:cubicBezTo>
                    <a:pt x="4594" y="1216"/>
                    <a:pt x="4585" y="1207"/>
                    <a:pt x="4575" y="1207"/>
                  </a:cubicBezTo>
                  <a:cubicBezTo>
                    <a:pt x="4564" y="1207"/>
                    <a:pt x="4555" y="1216"/>
                    <a:pt x="4555" y="1227"/>
                  </a:cubicBezTo>
                  <a:close/>
                  <a:moveTo>
                    <a:pt x="4524" y="1227"/>
                  </a:moveTo>
                  <a:lnTo>
                    <a:pt x="4524" y="1227"/>
                  </a:lnTo>
                  <a:cubicBezTo>
                    <a:pt x="4524" y="1199"/>
                    <a:pt x="4547" y="1176"/>
                    <a:pt x="4575" y="1176"/>
                  </a:cubicBezTo>
                  <a:cubicBezTo>
                    <a:pt x="4603" y="1176"/>
                    <a:pt x="4625" y="1199"/>
                    <a:pt x="4625" y="1227"/>
                  </a:cubicBezTo>
                  <a:cubicBezTo>
                    <a:pt x="4625" y="1255"/>
                    <a:pt x="4603" y="1277"/>
                    <a:pt x="4575" y="1277"/>
                  </a:cubicBezTo>
                  <a:cubicBezTo>
                    <a:pt x="4547" y="1277"/>
                    <a:pt x="4524" y="1255"/>
                    <a:pt x="4524" y="1227"/>
                  </a:cubicBezTo>
                  <a:close/>
                  <a:moveTo>
                    <a:pt x="4414" y="1227"/>
                  </a:moveTo>
                  <a:lnTo>
                    <a:pt x="4414" y="1227"/>
                  </a:lnTo>
                  <a:cubicBezTo>
                    <a:pt x="4414" y="1237"/>
                    <a:pt x="4423" y="1246"/>
                    <a:pt x="4434" y="1246"/>
                  </a:cubicBezTo>
                  <a:cubicBezTo>
                    <a:pt x="4445" y="1246"/>
                    <a:pt x="4453" y="1237"/>
                    <a:pt x="4453" y="1227"/>
                  </a:cubicBezTo>
                  <a:cubicBezTo>
                    <a:pt x="4453" y="1216"/>
                    <a:pt x="4445" y="1207"/>
                    <a:pt x="4434" y="1207"/>
                  </a:cubicBezTo>
                  <a:cubicBezTo>
                    <a:pt x="4423" y="1207"/>
                    <a:pt x="4414" y="1216"/>
                    <a:pt x="4414" y="1227"/>
                  </a:cubicBezTo>
                  <a:close/>
                  <a:moveTo>
                    <a:pt x="4383" y="1227"/>
                  </a:moveTo>
                  <a:lnTo>
                    <a:pt x="4383" y="1227"/>
                  </a:lnTo>
                  <a:cubicBezTo>
                    <a:pt x="4383" y="1199"/>
                    <a:pt x="4406" y="1176"/>
                    <a:pt x="4434" y="1176"/>
                  </a:cubicBezTo>
                  <a:cubicBezTo>
                    <a:pt x="4462" y="1176"/>
                    <a:pt x="4485" y="1199"/>
                    <a:pt x="4485" y="1227"/>
                  </a:cubicBezTo>
                  <a:cubicBezTo>
                    <a:pt x="4485" y="1255"/>
                    <a:pt x="4462" y="1277"/>
                    <a:pt x="4434" y="1277"/>
                  </a:cubicBezTo>
                  <a:cubicBezTo>
                    <a:pt x="4406" y="1277"/>
                    <a:pt x="4383" y="1255"/>
                    <a:pt x="4383" y="1227"/>
                  </a:cubicBezTo>
                  <a:close/>
                  <a:moveTo>
                    <a:pt x="4273" y="1227"/>
                  </a:moveTo>
                  <a:lnTo>
                    <a:pt x="4273" y="1227"/>
                  </a:lnTo>
                  <a:cubicBezTo>
                    <a:pt x="4273" y="1237"/>
                    <a:pt x="4282" y="1246"/>
                    <a:pt x="4293" y="1246"/>
                  </a:cubicBezTo>
                  <a:cubicBezTo>
                    <a:pt x="4304" y="1246"/>
                    <a:pt x="4313" y="1237"/>
                    <a:pt x="4313" y="1227"/>
                  </a:cubicBezTo>
                  <a:cubicBezTo>
                    <a:pt x="4313" y="1216"/>
                    <a:pt x="4304" y="1207"/>
                    <a:pt x="4293" y="1207"/>
                  </a:cubicBezTo>
                  <a:cubicBezTo>
                    <a:pt x="4282" y="1207"/>
                    <a:pt x="4273" y="1216"/>
                    <a:pt x="4273" y="1227"/>
                  </a:cubicBezTo>
                  <a:close/>
                  <a:moveTo>
                    <a:pt x="4242" y="1227"/>
                  </a:moveTo>
                  <a:lnTo>
                    <a:pt x="4242" y="1227"/>
                  </a:lnTo>
                  <a:cubicBezTo>
                    <a:pt x="4242" y="1199"/>
                    <a:pt x="4265" y="1176"/>
                    <a:pt x="4293" y="1176"/>
                  </a:cubicBezTo>
                  <a:cubicBezTo>
                    <a:pt x="4321" y="1176"/>
                    <a:pt x="4344" y="1199"/>
                    <a:pt x="4344" y="1227"/>
                  </a:cubicBezTo>
                  <a:cubicBezTo>
                    <a:pt x="4344" y="1255"/>
                    <a:pt x="4321" y="1277"/>
                    <a:pt x="4293" y="1277"/>
                  </a:cubicBezTo>
                  <a:cubicBezTo>
                    <a:pt x="4265" y="1277"/>
                    <a:pt x="4242" y="1255"/>
                    <a:pt x="4242" y="1227"/>
                  </a:cubicBezTo>
                  <a:close/>
                  <a:moveTo>
                    <a:pt x="4133" y="1227"/>
                  </a:moveTo>
                  <a:lnTo>
                    <a:pt x="4133" y="1227"/>
                  </a:lnTo>
                  <a:cubicBezTo>
                    <a:pt x="4133" y="1237"/>
                    <a:pt x="4141" y="1246"/>
                    <a:pt x="4152" y="1246"/>
                  </a:cubicBezTo>
                  <a:cubicBezTo>
                    <a:pt x="4163" y="1246"/>
                    <a:pt x="4172" y="1237"/>
                    <a:pt x="4172" y="1227"/>
                  </a:cubicBezTo>
                  <a:cubicBezTo>
                    <a:pt x="4172" y="1216"/>
                    <a:pt x="4163" y="1207"/>
                    <a:pt x="4152" y="1207"/>
                  </a:cubicBezTo>
                  <a:cubicBezTo>
                    <a:pt x="4141" y="1207"/>
                    <a:pt x="4133" y="1216"/>
                    <a:pt x="4133" y="1227"/>
                  </a:cubicBezTo>
                  <a:close/>
                  <a:moveTo>
                    <a:pt x="4101" y="1227"/>
                  </a:moveTo>
                  <a:lnTo>
                    <a:pt x="4101" y="1227"/>
                  </a:lnTo>
                  <a:cubicBezTo>
                    <a:pt x="4101" y="1199"/>
                    <a:pt x="4124" y="1176"/>
                    <a:pt x="4152" y="1176"/>
                  </a:cubicBezTo>
                  <a:cubicBezTo>
                    <a:pt x="4180" y="1176"/>
                    <a:pt x="4203" y="1199"/>
                    <a:pt x="4203" y="1227"/>
                  </a:cubicBezTo>
                  <a:cubicBezTo>
                    <a:pt x="4203" y="1255"/>
                    <a:pt x="4180" y="1277"/>
                    <a:pt x="4152" y="1277"/>
                  </a:cubicBezTo>
                  <a:cubicBezTo>
                    <a:pt x="4124" y="1277"/>
                    <a:pt x="4101" y="1255"/>
                    <a:pt x="4101" y="1227"/>
                  </a:cubicBezTo>
                  <a:close/>
                  <a:moveTo>
                    <a:pt x="4555" y="1101"/>
                  </a:moveTo>
                  <a:lnTo>
                    <a:pt x="4555" y="1101"/>
                  </a:lnTo>
                  <a:cubicBezTo>
                    <a:pt x="4555" y="1112"/>
                    <a:pt x="4564" y="1120"/>
                    <a:pt x="4575" y="1120"/>
                  </a:cubicBezTo>
                  <a:cubicBezTo>
                    <a:pt x="4585" y="1120"/>
                    <a:pt x="4594" y="1112"/>
                    <a:pt x="4594" y="1101"/>
                  </a:cubicBezTo>
                  <a:cubicBezTo>
                    <a:pt x="4594" y="1090"/>
                    <a:pt x="4585" y="1081"/>
                    <a:pt x="4575" y="1081"/>
                  </a:cubicBezTo>
                  <a:cubicBezTo>
                    <a:pt x="4564" y="1081"/>
                    <a:pt x="4555" y="1090"/>
                    <a:pt x="4555" y="1101"/>
                  </a:cubicBezTo>
                  <a:close/>
                  <a:moveTo>
                    <a:pt x="4524" y="1101"/>
                  </a:moveTo>
                  <a:lnTo>
                    <a:pt x="4524" y="1101"/>
                  </a:lnTo>
                  <a:cubicBezTo>
                    <a:pt x="4524" y="1073"/>
                    <a:pt x="4547" y="1050"/>
                    <a:pt x="4575" y="1050"/>
                  </a:cubicBezTo>
                  <a:cubicBezTo>
                    <a:pt x="4603" y="1050"/>
                    <a:pt x="4625" y="1073"/>
                    <a:pt x="4625" y="1101"/>
                  </a:cubicBezTo>
                  <a:cubicBezTo>
                    <a:pt x="4625" y="1129"/>
                    <a:pt x="4603" y="1152"/>
                    <a:pt x="4575" y="1152"/>
                  </a:cubicBezTo>
                  <a:cubicBezTo>
                    <a:pt x="4547" y="1152"/>
                    <a:pt x="4524" y="1129"/>
                    <a:pt x="4524" y="1101"/>
                  </a:cubicBezTo>
                  <a:close/>
                  <a:moveTo>
                    <a:pt x="4414" y="1101"/>
                  </a:moveTo>
                  <a:lnTo>
                    <a:pt x="4414" y="1101"/>
                  </a:lnTo>
                  <a:cubicBezTo>
                    <a:pt x="4414" y="1112"/>
                    <a:pt x="4423" y="1120"/>
                    <a:pt x="4434" y="1120"/>
                  </a:cubicBezTo>
                  <a:cubicBezTo>
                    <a:pt x="4445" y="1120"/>
                    <a:pt x="4453" y="1112"/>
                    <a:pt x="4453" y="1101"/>
                  </a:cubicBezTo>
                  <a:cubicBezTo>
                    <a:pt x="4453" y="1090"/>
                    <a:pt x="4445" y="1081"/>
                    <a:pt x="4434" y="1081"/>
                  </a:cubicBezTo>
                  <a:cubicBezTo>
                    <a:pt x="4423" y="1081"/>
                    <a:pt x="4414" y="1090"/>
                    <a:pt x="4414" y="1101"/>
                  </a:cubicBezTo>
                  <a:close/>
                  <a:moveTo>
                    <a:pt x="4383" y="1101"/>
                  </a:moveTo>
                  <a:lnTo>
                    <a:pt x="4383" y="1101"/>
                  </a:lnTo>
                  <a:cubicBezTo>
                    <a:pt x="4383" y="1073"/>
                    <a:pt x="4406" y="1050"/>
                    <a:pt x="4434" y="1050"/>
                  </a:cubicBezTo>
                  <a:cubicBezTo>
                    <a:pt x="4462" y="1050"/>
                    <a:pt x="4485" y="1073"/>
                    <a:pt x="4485" y="1101"/>
                  </a:cubicBezTo>
                  <a:cubicBezTo>
                    <a:pt x="4485" y="1129"/>
                    <a:pt x="4462" y="1152"/>
                    <a:pt x="4434" y="1152"/>
                  </a:cubicBezTo>
                  <a:cubicBezTo>
                    <a:pt x="4406" y="1152"/>
                    <a:pt x="4383" y="1129"/>
                    <a:pt x="4383" y="1101"/>
                  </a:cubicBezTo>
                  <a:close/>
                  <a:moveTo>
                    <a:pt x="4273" y="1101"/>
                  </a:moveTo>
                  <a:lnTo>
                    <a:pt x="4273" y="1101"/>
                  </a:lnTo>
                  <a:cubicBezTo>
                    <a:pt x="4273" y="1112"/>
                    <a:pt x="4282" y="1120"/>
                    <a:pt x="4293" y="1120"/>
                  </a:cubicBezTo>
                  <a:cubicBezTo>
                    <a:pt x="4304" y="1120"/>
                    <a:pt x="4313" y="1112"/>
                    <a:pt x="4313" y="1101"/>
                  </a:cubicBezTo>
                  <a:cubicBezTo>
                    <a:pt x="4313" y="1090"/>
                    <a:pt x="4304" y="1081"/>
                    <a:pt x="4293" y="1081"/>
                  </a:cubicBezTo>
                  <a:cubicBezTo>
                    <a:pt x="4282" y="1081"/>
                    <a:pt x="4273" y="1090"/>
                    <a:pt x="4273" y="1101"/>
                  </a:cubicBezTo>
                  <a:close/>
                  <a:moveTo>
                    <a:pt x="4242" y="1101"/>
                  </a:moveTo>
                  <a:lnTo>
                    <a:pt x="4242" y="1101"/>
                  </a:lnTo>
                  <a:cubicBezTo>
                    <a:pt x="4242" y="1073"/>
                    <a:pt x="4265" y="1050"/>
                    <a:pt x="4293" y="1050"/>
                  </a:cubicBezTo>
                  <a:cubicBezTo>
                    <a:pt x="4321" y="1050"/>
                    <a:pt x="4344" y="1073"/>
                    <a:pt x="4344" y="1101"/>
                  </a:cubicBezTo>
                  <a:cubicBezTo>
                    <a:pt x="4344" y="1129"/>
                    <a:pt x="4321" y="1152"/>
                    <a:pt x="4293" y="1152"/>
                  </a:cubicBezTo>
                  <a:cubicBezTo>
                    <a:pt x="4265" y="1152"/>
                    <a:pt x="4242" y="1129"/>
                    <a:pt x="4242" y="1101"/>
                  </a:cubicBezTo>
                  <a:close/>
                  <a:moveTo>
                    <a:pt x="4133" y="1101"/>
                  </a:moveTo>
                  <a:lnTo>
                    <a:pt x="4133" y="1101"/>
                  </a:lnTo>
                  <a:cubicBezTo>
                    <a:pt x="4133" y="1112"/>
                    <a:pt x="4141" y="1120"/>
                    <a:pt x="4152" y="1120"/>
                  </a:cubicBezTo>
                  <a:cubicBezTo>
                    <a:pt x="4163" y="1120"/>
                    <a:pt x="4172" y="1112"/>
                    <a:pt x="4172" y="1101"/>
                  </a:cubicBezTo>
                  <a:cubicBezTo>
                    <a:pt x="4172" y="1090"/>
                    <a:pt x="4163" y="1081"/>
                    <a:pt x="4152" y="1081"/>
                  </a:cubicBezTo>
                  <a:cubicBezTo>
                    <a:pt x="4141" y="1081"/>
                    <a:pt x="4133" y="1090"/>
                    <a:pt x="4133" y="1101"/>
                  </a:cubicBezTo>
                  <a:close/>
                  <a:moveTo>
                    <a:pt x="4101" y="1101"/>
                  </a:moveTo>
                  <a:lnTo>
                    <a:pt x="4101" y="1101"/>
                  </a:lnTo>
                  <a:cubicBezTo>
                    <a:pt x="4101" y="1073"/>
                    <a:pt x="4124" y="1050"/>
                    <a:pt x="4152" y="1050"/>
                  </a:cubicBezTo>
                  <a:cubicBezTo>
                    <a:pt x="4180" y="1050"/>
                    <a:pt x="4203" y="1073"/>
                    <a:pt x="4203" y="1101"/>
                  </a:cubicBezTo>
                  <a:cubicBezTo>
                    <a:pt x="4203" y="1129"/>
                    <a:pt x="4180" y="1152"/>
                    <a:pt x="4152" y="1152"/>
                  </a:cubicBezTo>
                  <a:cubicBezTo>
                    <a:pt x="4124" y="1152"/>
                    <a:pt x="4101" y="1129"/>
                    <a:pt x="4101" y="1101"/>
                  </a:cubicBezTo>
                  <a:close/>
                  <a:moveTo>
                    <a:pt x="4554" y="1921"/>
                  </a:moveTo>
                  <a:lnTo>
                    <a:pt x="4554" y="1921"/>
                  </a:lnTo>
                  <a:lnTo>
                    <a:pt x="4643" y="1921"/>
                  </a:lnTo>
                  <a:cubicBezTo>
                    <a:pt x="4695" y="1921"/>
                    <a:pt x="4737" y="1878"/>
                    <a:pt x="4737" y="1826"/>
                  </a:cubicBezTo>
                  <a:lnTo>
                    <a:pt x="4737" y="958"/>
                  </a:lnTo>
                  <a:cubicBezTo>
                    <a:pt x="4737" y="906"/>
                    <a:pt x="4695" y="864"/>
                    <a:pt x="4643" y="864"/>
                  </a:cubicBezTo>
                  <a:lnTo>
                    <a:pt x="4079" y="864"/>
                  </a:lnTo>
                  <a:cubicBezTo>
                    <a:pt x="4027" y="864"/>
                    <a:pt x="3985" y="906"/>
                    <a:pt x="3985" y="958"/>
                  </a:cubicBezTo>
                  <a:lnTo>
                    <a:pt x="3985" y="1826"/>
                  </a:lnTo>
                  <a:cubicBezTo>
                    <a:pt x="3985" y="1878"/>
                    <a:pt x="4027" y="1921"/>
                    <a:pt x="4079" y="1921"/>
                  </a:cubicBezTo>
                  <a:lnTo>
                    <a:pt x="4183" y="1921"/>
                  </a:lnTo>
                  <a:cubicBezTo>
                    <a:pt x="4194" y="1921"/>
                    <a:pt x="4202" y="1912"/>
                    <a:pt x="4202" y="1902"/>
                  </a:cubicBezTo>
                  <a:cubicBezTo>
                    <a:pt x="4202" y="1892"/>
                    <a:pt x="4194" y="1883"/>
                    <a:pt x="4183" y="1883"/>
                  </a:cubicBezTo>
                  <a:lnTo>
                    <a:pt x="4079" y="1883"/>
                  </a:lnTo>
                  <a:cubicBezTo>
                    <a:pt x="4048" y="1883"/>
                    <a:pt x="4022" y="1858"/>
                    <a:pt x="4022" y="1826"/>
                  </a:cubicBezTo>
                  <a:lnTo>
                    <a:pt x="4022" y="958"/>
                  </a:lnTo>
                  <a:cubicBezTo>
                    <a:pt x="4022" y="927"/>
                    <a:pt x="4048" y="901"/>
                    <a:pt x="4079" y="901"/>
                  </a:cubicBezTo>
                  <a:lnTo>
                    <a:pt x="4643" y="901"/>
                  </a:lnTo>
                  <a:cubicBezTo>
                    <a:pt x="4674" y="901"/>
                    <a:pt x="4700" y="927"/>
                    <a:pt x="4700" y="958"/>
                  </a:cubicBezTo>
                  <a:lnTo>
                    <a:pt x="4700" y="1826"/>
                  </a:lnTo>
                  <a:cubicBezTo>
                    <a:pt x="4700" y="1858"/>
                    <a:pt x="4674" y="1883"/>
                    <a:pt x="4643" y="1883"/>
                  </a:cubicBezTo>
                  <a:lnTo>
                    <a:pt x="4554" y="1883"/>
                  </a:lnTo>
                  <a:cubicBezTo>
                    <a:pt x="4519" y="1883"/>
                    <a:pt x="4492" y="1911"/>
                    <a:pt x="4492" y="1945"/>
                  </a:cubicBezTo>
                  <a:cubicBezTo>
                    <a:pt x="4492" y="1980"/>
                    <a:pt x="4519" y="2008"/>
                    <a:pt x="4554" y="2008"/>
                  </a:cubicBezTo>
                  <a:lnTo>
                    <a:pt x="4641" y="2008"/>
                  </a:lnTo>
                  <a:cubicBezTo>
                    <a:pt x="4673" y="2008"/>
                    <a:pt x="4700" y="2034"/>
                    <a:pt x="4700" y="2067"/>
                  </a:cubicBezTo>
                  <a:lnTo>
                    <a:pt x="4700" y="2291"/>
                  </a:lnTo>
                  <a:cubicBezTo>
                    <a:pt x="4700" y="2324"/>
                    <a:pt x="4673" y="2350"/>
                    <a:pt x="4641" y="2350"/>
                  </a:cubicBezTo>
                  <a:lnTo>
                    <a:pt x="4081" y="2350"/>
                  </a:lnTo>
                  <a:cubicBezTo>
                    <a:pt x="4048" y="2350"/>
                    <a:pt x="4022" y="2324"/>
                    <a:pt x="4022" y="2291"/>
                  </a:cubicBezTo>
                  <a:lnTo>
                    <a:pt x="4022" y="2067"/>
                  </a:lnTo>
                  <a:cubicBezTo>
                    <a:pt x="4022" y="2034"/>
                    <a:pt x="4048" y="2008"/>
                    <a:pt x="4081" y="2008"/>
                  </a:cubicBezTo>
                  <a:lnTo>
                    <a:pt x="4185" y="2008"/>
                  </a:lnTo>
                  <a:cubicBezTo>
                    <a:pt x="4195" y="2008"/>
                    <a:pt x="4203" y="1999"/>
                    <a:pt x="4203" y="1989"/>
                  </a:cubicBezTo>
                  <a:cubicBezTo>
                    <a:pt x="4203" y="1979"/>
                    <a:pt x="4195" y="1970"/>
                    <a:pt x="4185" y="1970"/>
                  </a:cubicBezTo>
                  <a:lnTo>
                    <a:pt x="4081" y="1970"/>
                  </a:lnTo>
                  <a:cubicBezTo>
                    <a:pt x="4028" y="1970"/>
                    <a:pt x="3985" y="2014"/>
                    <a:pt x="3985" y="2067"/>
                  </a:cubicBezTo>
                  <a:lnTo>
                    <a:pt x="3985" y="2291"/>
                  </a:lnTo>
                  <a:cubicBezTo>
                    <a:pt x="3985" y="2345"/>
                    <a:pt x="4028" y="2388"/>
                    <a:pt x="4081" y="2388"/>
                  </a:cubicBezTo>
                  <a:lnTo>
                    <a:pt x="4340" y="2388"/>
                  </a:lnTo>
                  <a:lnTo>
                    <a:pt x="4340" y="3077"/>
                  </a:lnTo>
                  <a:cubicBezTo>
                    <a:pt x="4340" y="3126"/>
                    <a:pt x="4300" y="3165"/>
                    <a:pt x="4251" y="3165"/>
                  </a:cubicBezTo>
                  <a:lnTo>
                    <a:pt x="3397" y="3165"/>
                  </a:lnTo>
                  <a:cubicBezTo>
                    <a:pt x="3417" y="3141"/>
                    <a:pt x="3430" y="3111"/>
                    <a:pt x="3430" y="3077"/>
                  </a:cubicBezTo>
                  <a:lnTo>
                    <a:pt x="3430" y="2388"/>
                  </a:lnTo>
                  <a:lnTo>
                    <a:pt x="3684" y="2388"/>
                  </a:lnTo>
                  <a:cubicBezTo>
                    <a:pt x="3737" y="2388"/>
                    <a:pt x="3781" y="2345"/>
                    <a:pt x="3781" y="2291"/>
                  </a:cubicBezTo>
                  <a:lnTo>
                    <a:pt x="3781" y="2067"/>
                  </a:lnTo>
                  <a:cubicBezTo>
                    <a:pt x="3781" y="2014"/>
                    <a:pt x="3737" y="1970"/>
                    <a:pt x="3684" y="1970"/>
                  </a:cubicBezTo>
                  <a:lnTo>
                    <a:pt x="3597" y="1970"/>
                  </a:lnTo>
                  <a:cubicBezTo>
                    <a:pt x="3584" y="1970"/>
                    <a:pt x="3572" y="1959"/>
                    <a:pt x="3572" y="1945"/>
                  </a:cubicBezTo>
                  <a:cubicBezTo>
                    <a:pt x="3572" y="1932"/>
                    <a:pt x="3584" y="1921"/>
                    <a:pt x="3597" y="1921"/>
                  </a:cubicBezTo>
                  <a:lnTo>
                    <a:pt x="3686" y="1921"/>
                  </a:lnTo>
                  <a:cubicBezTo>
                    <a:pt x="3738" y="1921"/>
                    <a:pt x="3781" y="1878"/>
                    <a:pt x="3781" y="1826"/>
                  </a:cubicBezTo>
                  <a:lnTo>
                    <a:pt x="3781" y="958"/>
                  </a:lnTo>
                  <a:cubicBezTo>
                    <a:pt x="3781" y="906"/>
                    <a:pt x="3738" y="864"/>
                    <a:pt x="3686" y="864"/>
                  </a:cubicBezTo>
                  <a:lnTo>
                    <a:pt x="3122" y="864"/>
                  </a:lnTo>
                  <a:cubicBezTo>
                    <a:pt x="3070" y="864"/>
                    <a:pt x="3028" y="906"/>
                    <a:pt x="3028" y="958"/>
                  </a:cubicBezTo>
                  <a:lnTo>
                    <a:pt x="3028" y="1826"/>
                  </a:lnTo>
                  <a:cubicBezTo>
                    <a:pt x="3028" y="1878"/>
                    <a:pt x="3070" y="1921"/>
                    <a:pt x="3122" y="1921"/>
                  </a:cubicBezTo>
                  <a:lnTo>
                    <a:pt x="3227" y="1921"/>
                  </a:lnTo>
                  <a:cubicBezTo>
                    <a:pt x="3237" y="1921"/>
                    <a:pt x="3246" y="1912"/>
                    <a:pt x="3246" y="1902"/>
                  </a:cubicBezTo>
                  <a:cubicBezTo>
                    <a:pt x="3246" y="1892"/>
                    <a:pt x="3237" y="1883"/>
                    <a:pt x="3227" y="1883"/>
                  </a:cubicBezTo>
                  <a:lnTo>
                    <a:pt x="3122" y="1883"/>
                  </a:lnTo>
                  <a:cubicBezTo>
                    <a:pt x="3091" y="1883"/>
                    <a:pt x="3065" y="1858"/>
                    <a:pt x="3065" y="1826"/>
                  </a:cubicBezTo>
                  <a:lnTo>
                    <a:pt x="3065" y="958"/>
                  </a:lnTo>
                  <a:cubicBezTo>
                    <a:pt x="3065" y="927"/>
                    <a:pt x="3091" y="901"/>
                    <a:pt x="3122" y="901"/>
                  </a:cubicBezTo>
                  <a:lnTo>
                    <a:pt x="3686" y="901"/>
                  </a:lnTo>
                  <a:cubicBezTo>
                    <a:pt x="3718" y="901"/>
                    <a:pt x="3743" y="927"/>
                    <a:pt x="3743" y="958"/>
                  </a:cubicBezTo>
                  <a:lnTo>
                    <a:pt x="3743" y="1826"/>
                  </a:lnTo>
                  <a:cubicBezTo>
                    <a:pt x="3743" y="1858"/>
                    <a:pt x="3718" y="1883"/>
                    <a:pt x="3686" y="1883"/>
                  </a:cubicBezTo>
                  <a:lnTo>
                    <a:pt x="3597" y="1883"/>
                  </a:lnTo>
                  <a:cubicBezTo>
                    <a:pt x="3563" y="1883"/>
                    <a:pt x="3535" y="1911"/>
                    <a:pt x="3535" y="1945"/>
                  </a:cubicBezTo>
                  <a:cubicBezTo>
                    <a:pt x="3535" y="1980"/>
                    <a:pt x="3563" y="2008"/>
                    <a:pt x="3597" y="2008"/>
                  </a:cubicBezTo>
                  <a:lnTo>
                    <a:pt x="3684" y="2008"/>
                  </a:lnTo>
                  <a:cubicBezTo>
                    <a:pt x="3717" y="2008"/>
                    <a:pt x="3743" y="2034"/>
                    <a:pt x="3743" y="2067"/>
                  </a:cubicBezTo>
                  <a:lnTo>
                    <a:pt x="3743" y="2291"/>
                  </a:lnTo>
                  <a:cubicBezTo>
                    <a:pt x="3743" y="2324"/>
                    <a:pt x="3717" y="2350"/>
                    <a:pt x="3684" y="2350"/>
                  </a:cubicBezTo>
                  <a:lnTo>
                    <a:pt x="3125" y="2350"/>
                  </a:lnTo>
                  <a:cubicBezTo>
                    <a:pt x="3092" y="2350"/>
                    <a:pt x="3065" y="2324"/>
                    <a:pt x="3065" y="2291"/>
                  </a:cubicBezTo>
                  <a:lnTo>
                    <a:pt x="3065" y="2067"/>
                  </a:lnTo>
                  <a:cubicBezTo>
                    <a:pt x="3065" y="2034"/>
                    <a:pt x="3092" y="2008"/>
                    <a:pt x="3125" y="2008"/>
                  </a:cubicBezTo>
                  <a:lnTo>
                    <a:pt x="3228" y="2008"/>
                  </a:lnTo>
                  <a:cubicBezTo>
                    <a:pt x="3238" y="2008"/>
                    <a:pt x="3247" y="1999"/>
                    <a:pt x="3247" y="1989"/>
                  </a:cubicBezTo>
                  <a:cubicBezTo>
                    <a:pt x="3247" y="1979"/>
                    <a:pt x="3238" y="1970"/>
                    <a:pt x="3228" y="1970"/>
                  </a:cubicBezTo>
                  <a:lnTo>
                    <a:pt x="3125" y="1970"/>
                  </a:lnTo>
                  <a:cubicBezTo>
                    <a:pt x="3071" y="1970"/>
                    <a:pt x="3028" y="2014"/>
                    <a:pt x="3028" y="2067"/>
                  </a:cubicBezTo>
                  <a:lnTo>
                    <a:pt x="3028" y="2291"/>
                  </a:lnTo>
                  <a:cubicBezTo>
                    <a:pt x="3028" y="2345"/>
                    <a:pt x="3071" y="2388"/>
                    <a:pt x="3125" y="2388"/>
                  </a:cubicBezTo>
                  <a:lnTo>
                    <a:pt x="3384" y="2388"/>
                  </a:lnTo>
                  <a:lnTo>
                    <a:pt x="3384" y="3077"/>
                  </a:lnTo>
                  <a:cubicBezTo>
                    <a:pt x="3384" y="3126"/>
                    <a:pt x="3344" y="3165"/>
                    <a:pt x="3295" y="3165"/>
                  </a:cubicBezTo>
                  <a:lnTo>
                    <a:pt x="3151" y="3165"/>
                  </a:lnTo>
                  <a:lnTo>
                    <a:pt x="2449" y="3165"/>
                  </a:lnTo>
                  <a:cubicBezTo>
                    <a:pt x="2469" y="3141"/>
                    <a:pt x="2482" y="3111"/>
                    <a:pt x="2482" y="3077"/>
                  </a:cubicBezTo>
                  <a:lnTo>
                    <a:pt x="2482" y="2388"/>
                  </a:lnTo>
                  <a:lnTo>
                    <a:pt x="2728" y="2388"/>
                  </a:lnTo>
                  <a:cubicBezTo>
                    <a:pt x="2781" y="2388"/>
                    <a:pt x="2824" y="2345"/>
                    <a:pt x="2824" y="2291"/>
                  </a:cubicBezTo>
                  <a:lnTo>
                    <a:pt x="2824" y="2067"/>
                  </a:lnTo>
                  <a:cubicBezTo>
                    <a:pt x="2824" y="2014"/>
                    <a:pt x="2781" y="1970"/>
                    <a:pt x="2728" y="1970"/>
                  </a:cubicBezTo>
                  <a:lnTo>
                    <a:pt x="2641" y="1970"/>
                  </a:lnTo>
                  <a:cubicBezTo>
                    <a:pt x="2627" y="1970"/>
                    <a:pt x="2616" y="1959"/>
                    <a:pt x="2616" y="1945"/>
                  </a:cubicBezTo>
                  <a:cubicBezTo>
                    <a:pt x="2616" y="1932"/>
                    <a:pt x="2627" y="1921"/>
                    <a:pt x="2641" y="1921"/>
                  </a:cubicBezTo>
                  <a:lnTo>
                    <a:pt x="2730" y="1921"/>
                  </a:lnTo>
                  <a:cubicBezTo>
                    <a:pt x="2782" y="1921"/>
                    <a:pt x="2824" y="1878"/>
                    <a:pt x="2824" y="1826"/>
                  </a:cubicBezTo>
                  <a:lnTo>
                    <a:pt x="2824" y="958"/>
                  </a:lnTo>
                  <a:cubicBezTo>
                    <a:pt x="2824" y="906"/>
                    <a:pt x="2782" y="864"/>
                    <a:pt x="2730" y="864"/>
                  </a:cubicBezTo>
                  <a:lnTo>
                    <a:pt x="2166" y="864"/>
                  </a:lnTo>
                  <a:cubicBezTo>
                    <a:pt x="2114" y="864"/>
                    <a:pt x="2072" y="906"/>
                    <a:pt x="2072" y="958"/>
                  </a:cubicBezTo>
                  <a:lnTo>
                    <a:pt x="2072" y="1826"/>
                  </a:lnTo>
                  <a:cubicBezTo>
                    <a:pt x="2072" y="1878"/>
                    <a:pt x="2114" y="1921"/>
                    <a:pt x="2166" y="1921"/>
                  </a:cubicBezTo>
                  <a:lnTo>
                    <a:pt x="2270" y="1921"/>
                  </a:lnTo>
                  <a:cubicBezTo>
                    <a:pt x="2281" y="1921"/>
                    <a:pt x="2289" y="1912"/>
                    <a:pt x="2289" y="1902"/>
                  </a:cubicBezTo>
                  <a:cubicBezTo>
                    <a:pt x="2289" y="1892"/>
                    <a:pt x="2281" y="1883"/>
                    <a:pt x="2270" y="1883"/>
                  </a:cubicBezTo>
                  <a:lnTo>
                    <a:pt x="2166" y="1883"/>
                  </a:lnTo>
                  <a:cubicBezTo>
                    <a:pt x="2135" y="1883"/>
                    <a:pt x="2109" y="1858"/>
                    <a:pt x="2109" y="1826"/>
                  </a:cubicBezTo>
                  <a:lnTo>
                    <a:pt x="2109" y="958"/>
                  </a:lnTo>
                  <a:cubicBezTo>
                    <a:pt x="2109" y="927"/>
                    <a:pt x="2135" y="901"/>
                    <a:pt x="2166" y="901"/>
                  </a:cubicBezTo>
                  <a:lnTo>
                    <a:pt x="2730" y="901"/>
                  </a:lnTo>
                  <a:cubicBezTo>
                    <a:pt x="2761" y="901"/>
                    <a:pt x="2787" y="927"/>
                    <a:pt x="2787" y="958"/>
                  </a:cubicBezTo>
                  <a:lnTo>
                    <a:pt x="2787" y="1826"/>
                  </a:lnTo>
                  <a:cubicBezTo>
                    <a:pt x="2787" y="1858"/>
                    <a:pt x="2761" y="1883"/>
                    <a:pt x="2730" y="1883"/>
                  </a:cubicBezTo>
                  <a:lnTo>
                    <a:pt x="2641" y="1883"/>
                  </a:lnTo>
                  <a:cubicBezTo>
                    <a:pt x="2606" y="1883"/>
                    <a:pt x="2579" y="1911"/>
                    <a:pt x="2579" y="1945"/>
                  </a:cubicBezTo>
                  <a:cubicBezTo>
                    <a:pt x="2579" y="1980"/>
                    <a:pt x="2606" y="2008"/>
                    <a:pt x="2641" y="2008"/>
                  </a:cubicBezTo>
                  <a:lnTo>
                    <a:pt x="2728" y="2008"/>
                  </a:lnTo>
                  <a:cubicBezTo>
                    <a:pt x="2760" y="2008"/>
                    <a:pt x="2787" y="2034"/>
                    <a:pt x="2787" y="2067"/>
                  </a:cubicBezTo>
                  <a:lnTo>
                    <a:pt x="2787" y="2291"/>
                  </a:lnTo>
                  <a:cubicBezTo>
                    <a:pt x="2787" y="2324"/>
                    <a:pt x="2760" y="2350"/>
                    <a:pt x="2728" y="2350"/>
                  </a:cubicBezTo>
                  <a:lnTo>
                    <a:pt x="2168" y="2350"/>
                  </a:lnTo>
                  <a:cubicBezTo>
                    <a:pt x="2135" y="2350"/>
                    <a:pt x="2109" y="2324"/>
                    <a:pt x="2109" y="2291"/>
                  </a:cubicBezTo>
                  <a:lnTo>
                    <a:pt x="2109" y="2067"/>
                  </a:lnTo>
                  <a:cubicBezTo>
                    <a:pt x="2109" y="2034"/>
                    <a:pt x="2135" y="2008"/>
                    <a:pt x="2168" y="2008"/>
                  </a:cubicBezTo>
                  <a:lnTo>
                    <a:pt x="2272" y="2008"/>
                  </a:lnTo>
                  <a:cubicBezTo>
                    <a:pt x="2282" y="2008"/>
                    <a:pt x="2290" y="1999"/>
                    <a:pt x="2290" y="1989"/>
                  </a:cubicBezTo>
                  <a:cubicBezTo>
                    <a:pt x="2290" y="1979"/>
                    <a:pt x="2282" y="1970"/>
                    <a:pt x="2272" y="1970"/>
                  </a:cubicBezTo>
                  <a:lnTo>
                    <a:pt x="2168" y="1970"/>
                  </a:lnTo>
                  <a:cubicBezTo>
                    <a:pt x="2115" y="1970"/>
                    <a:pt x="2072" y="2014"/>
                    <a:pt x="2072" y="2067"/>
                  </a:cubicBezTo>
                  <a:lnTo>
                    <a:pt x="2072" y="2291"/>
                  </a:lnTo>
                  <a:cubicBezTo>
                    <a:pt x="2072" y="2345"/>
                    <a:pt x="2115" y="2388"/>
                    <a:pt x="2168" y="2388"/>
                  </a:cubicBezTo>
                  <a:lnTo>
                    <a:pt x="2435" y="2388"/>
                  </a:lnTo>
                  <a:lnTo>
                    <a:pt x="2435" y="3077"/>
                  </a:lnTo>
                  <a:cubicBezTo>
                    <a:pt x="2435" y="3126"/>
                    <a:pt x="2396" y="3165"/>
                    <a:pt x="2347" y="3165"/>
                  </a:cubicBezTo>
                  <a:lnTo>
                    <a:pt x="2203" y="3165"/>
                  </a:lnTo>
                  <a:lnTo>
                    <a:pt x="1775" y="3165"/>
                  </a:lnTo>
                  <a:lnTo>
                    <a:pt x="1775" y="3212"/>
                  </a:lnTo>
                  <a:lnTo>
                    <a:pt x="2203" y="3212"/>
                  </a:lnTo>
                  <a:lnTo>
                    <a:pt x="2347" y="3212"/>
                  </a:lnTo>
                  <a:lnTo>
                    <a:pt x="3151" y="3212"/>
                  </a:lnTo>
                  <a:lnTo>
                    <a:pt x="3295" y="3212"/>
                  </a:lnTo>
                  <a:lnTo>
                    <a:pt x="4251" y="3212"/>
                  </a:lnTo>
                  <a:cubicBezTo>
                    <a:pt x="4326" y="3212"/>
                    <a:pt x="4386" y="3151"/>
                    <a:pt x="4386" y="3077"/>
                  </a:cubicBezTo>
                  <a:lnTo>
                    <a:pt x="4386" y="2388"/>
                  </a:lnTo>
                  <a:lnTo>
                    <a:pt x="4641" y="2388"/>
                  </a:lnTo>
                  <a:cubicBezTo>
                    <a:pt x="4694" y="2388"/>
                    <a:pt x="4737" y="2345"/>
                    <a:pt x="4737" y="2291"/>
                  </a:cubicBezTo>
                  <a:lnTo>
                    <a:pt x="4737" y="2067"/>
                  </a:lnTo>
                  <a:cubicBezTo>
                    <a:pt x="4737" y="2014"/>
                    <a:pt x="4694" y="1970"/>
                    <a:pt x="4641" y="1970"/>
                  </a:cubicBezTo>
                  <a:lnTo>
                    <a:pt x="4554" y="1970"/>
                  </a:lnTo>
                  <a:cubicBezTo>
                    <a:pt x="4540" y="1970"/>
                    <a:pt x="4529" y="1959"/>
                    <a:pt x="4529" y="1945"/>
                  </a:cubicBezTo>
                  <a:cubicBezTo>
                    <a:pt x="4529" y="1932"/>
                    <a:pt x="4540" y="1921"/>
                    <a:pt x="4554" y="1921"/>
                  </a:cubicBezTo>
                  <a:close/>
                  <a:moveTo>
                    <a:pt x="3403" y="2203"/>
                  </a:moveTo>
                  <a:lnTo>
                    <a:pt x="3403" y="2203"/>
                  </a:lnTo>
                  <a:cubicBezTo>
                    <a:pt x="3421" y="2203"/>
                    <a:pt x="3436" y="2188"/>
                    <a:pt x="3436" y="2169"/>
                  </a:cubicBezTo>
                  <a:cubicBezTo>
                    <a:pt x="3436" y="2151"/>
                    <a:pt x="3421" y="2135"/>
                    <a:pt x="3403" y="2135"/>
                  </a:cubicBezTo>
                  <a:cubicBezTo>
                    <a:pt x="3384" y="2135"/>
                    <a:pt x="3369" y="2151"/>
                    <a:pt x="3369" y="2169"/>
                  </a:cubicBezTo>
                  <a:cubicBezTo>
                    <a:pt x="3369" y="2188"/>
                    <a:pt x="3384" y="2203"/>
                    <a:pt x="3403" y="2203"/>
                  </a:cubicBezTo>
                  <a:close/>
                  <a:moveTo>
                    <a:pt x="3488" y="2187"/>
                  </a:moveTo>
                  <a:lnTo>
                    <a:pt x="3488" y="2187"/>
                  </a:lnTo>
                  <a:cubicBezTo>
                    <a:pt x="3486" y="2198"/>
                    <a:pt x="3482" y="2208"/>
                    <a:pt x="3476" y="2217"/>
                  </a:cubicBezTo>
                  <a:lnTo>
                    <a:pt x="3492" y="2233"/>
                  </a:lnTo>
                  <a:cubicBezTo>
                    <a:pt x="3493" y="2234"/>
                    <a:pt x="3493" y="2236"/>
                    <a:pt x="3492" y="2237"/>
                  </a:cubicBezTo>
                  <a:lnTo>
                    <a:pt x="3470" y="2259"/>
                  </a:lnTo>
                  <a:cubicBezTo>
                    <a:pt x="3469" y="2260"/>
                    <a:pt x="3468" y="2260"/>
                    <a:pt x="3467" y="2259"/>
                  </a:cubicBezTo>
                  <a:lnTo>
                    <a:pt x="3451" y="2243"/>
                  </a:lnTo>
                  <a:cubicBezTo>
                    <a:pt x="3441" y="2249"/>
                    <a:pt x="3431" y="2253"/>
                    <a:pt x="3421" y="2255"/>
                  </a:cubicBezTo>
                  <a:lnTo>
                    <a:pt x="3421" y="2278"/>
                  </a:lnTo>
                  <a:cubicBezTo>
                    <a:pt x="3421" y="2279"/>
                    <a:pt x="3419" y="2280"/>
                    <a:pt x="3418" y="2280"/>
                  </a:cubicBezTo>
                  <a:lnTo>
                    <a:pt x="3387" y="2280"/>
                  </a:lnTo>
                  <a:cubicBezTo>
                    <a:pt x="3386" y="2280"/>
                    <a:pt x="3385" y="2279"/>
                    <a:pt x="3385" y="2278"/>
                  </a:cubicBezTo>
                  <a:lnTo>
                    <a:pt x="3385" y="2255"/>
                  </a:lnTo>
                  <a:cubicBezTo>
                    <a:pt x="3374" y="2253"/>
                    <a:pt x="3364" y="2249"/>
                    <a:pt x="3355" y="2243"/>
                  </a:cubicBezTo>
                  <a:lnTo>
                    <a:pt x="3339" y="2259"/>
                  </a:lnTo>
                  <a:cubicBezTo>
                    <a:pt x="3338" y="2260"/>
                    <a:pt x="3336" y="2260"/>
                    <a:pt x="3335" y="2259"/>
                  </a:cubicBezTo>
                  <a:lnTo>
                    <a:pt x="3313" y="2237"/>
                  </a:lnTo>
                  <a:cubicBezTo>
                    <a:pt x="3312" y="2236"/>
                    <a:pt x="3312" y="2234"/>
                    <a:pt x="3313" y="2233"/>
                  </a:cubicBezTo>
                  <a:lnTo>
                    <a:pt x="3329" y="2217"/>
                  </a:lnTo>
                  <a:cubicBezTo>
                    <a:pt x="3323" y="2208"/>
                    <a:pt x="3319" y="2198"/>
                    <a:pt x="3317" y="2187"/>
                  </a:cubicBezTo>
                  <a:lnTo>
                    <a:pt x="3294" y="2187"/>
                  </a:lnTo>
                  <a:cubicBezTo>
                    <a:pt x="3293" y="2187"/>
                    <a:pt x="3292" y="2186"/>
                    <a:pt x="3292" y="2185"/>
                  </a:cubicBezTo>
                  <a:lnTo>
                    <a:pt x="3292" y="2154"/>
                  </a:lnTo>
                  <a:cubicBezTo>
                    <a:pt x="3292" y="2152"/>
                    <a:pt x="3293" y="2151"/>
                    <a:pt x="3294" y="2151"/>
                  </a:cubicBezTo>
                  <a:lnTo>
                    <a:pt x="3317" y="2151"/>
                  </a:lnTo>
                  <a:cubicBezTo>
                    <a:pt x="3319" y="2140"/>
                    <a:pt x="3323" y="2130"/>
                    <a:pt x="3329" y="2121"/>
                  </a:cubicBezTo>
                  <a:lnTo>
                    <a:pt x="3313" y="2105"/>
                  </a:lnTo>
                  <a:cubicBezTo>
                    <a:pt x="3313" y="2105"/>
                    <a:pt x="3312" y="2104"/>
                    <a:pt x="3312" y="2103"/>
                  </a:cubicBezTo>
                  <a:cubicBezTo>
                    <a:pt x="3312" y="2103"/>
                    <a:pt x="3313" y="2102"/>
                    <a:pt x="3313" y="2102"/>
                  </a:cubicBezTo>
                  <a:lnTo>
                    <a:pt x="3335" y="2080"/>
                  </a:lnTo>
                  <a:cubicBezTo>
                    <a:pt x="3336" y="2079"/>
                    <a:pt x="3336" y="2079"/>
                    <a:pt x="3337" y="2079"/>
                  </a:cubicBezTo>
                  <a:cubicBezTo>
                    <a:pt x="3337" y="2079"/>
                    <a:pt x="3338" y="2079"/>
                    <a:pt x="3339" y="2080"/>
                  </a:cubicBezTo>
                  <a:lnTo>
                    <a:pt x="3355" y="2096"/>
                  </a:lnTo>
                  <a:cubicBezTo>
                    <a:pt x="3364" y="2090"/>
                    <a:pt x="3374" y="2086"/>
                    <a:pt x="3385" y="2083"/>
                  </a:cubicBezTo>
                  <a:lnTo>
                    <a:pt x="3385" y="2061"/>
                  </a:lnTo>
                  <a:cubicBezTo>
                    <a:pt x="3385" y="2059"/>
                    <a:pt x="3386" y="2058"/>
                    <a:pt x="3387" y="2058"/>
                  </a:cubicBezTo>
                  <a:lnTo>
                    <a:pt x="3418" y="2058"/>
                  </a:lnTo>
                  <a:cubicBezTo>
                    <a:pt x="3419" y="2058"/>
                    <a:pt x="3421" y="2059"/>
                    <a:pt x="3421" y="2061"/>
                  </a:cubicBezTo>
                  <a:lnTo>
                    <a:pt x="3421" y="2083"/>
                  </a:lnTo>
                  <a:cubicBezTo>
                    <a:pt x="3431" y="2086"/>
                    <a:pt x="3441" y="2090"/>
                    <a:pt x="3451" y="2096"/>
                  </a:cubicBezTo>
                  <a:lnTo>
                    <a:pt x="3467" y="2080"/>
                  </a:lnTo>
                  <a:cubicBezTo>
                    <a:pt x="3468" y="2079"/>
                    <a:pt x="3469" y="2079"/>
                    <a:pt x="3470" y="2080"/>
                  </a:cubicBezTo>
                  <a:lnTo>
                    <a:pt x="3492" y="2102"/>
                  </a:lnTo>
                  <a:cubicBezTo>
                    <a:pt x="3493" y="2103"/>
                    <a:pt x="3493" y="2104"/>
                    <a:pt x="3492" y="2105"/>
                  </a:cubicBezTo>
                  <a:lnTo>
                    <a:pt x="3476" y="2121"/>
                  </a:lnTo>
                  <a:cubicBezTo>
                    <a:pt x="3482" y="2130"/>
                    <a:pt x="3486" y="2140"/>
                    <a:pt x="3488" y="2151"/>
                  </a:cubicBezTo>
                  <a:lnTo>
                    <a:pt x="3511" y="2151"/>
                  </a:lnTo>
                  <a:cubicBezTo>
                    <a:pt x="3512" y="2151"/>
                    <a:pt x="3514" y="2152"/>
                    <a:pt x="3514" y="2154"/>
                  </a:cubicBezTo>
                  <a:lnTo>
                    <a:pt x="3514" y="2185"/>
                  </a:lnTo>
                  <a:cubicBezTo>
                    <a:pt x="3514" y="2186"/>
                    <a:pt x="3512" y="2187"/>
                    <a:pt x="3511" y="2187"/>
                  </a:cubicBezTo>
                  <a:lnTo>
                    <a:pt x="3488" y="2187"/>
                  </a:lnTo>
                  <a:close/>
                  <a:moveTo>
                    <a:pt x="3176" y="1743"/>
                  </a:moveTo>
                  <a:lnTo>
                    <a:pt x="3176" y="1743"/>
                  </a:lnTo>
                  <a:cubicBezTo>
                    <a:pt x="3176" y="1753"/>
                    <a:pt x="3184" y="1761"/>
                    <a:pt x="3194" y="1761"/>
                  </a:cubicBezTo>
                  <a:lnTo>
                    <a:pt x="3611" y="1761"/>
                  </a:lnTo>
                  <a:cubicBezTo>
                    <a:pt x="3621" y="1761"/>
                    <a:pt x="3629" y="1753"/>
                    <a:pt x="3629" y="1743"/>
                  </a:cubicBezTo>
                  <a:cubicBezTo>
                    <a:pt x="3629" y="1733"/>
                    <a:pt x="3621" y="1725"/>
                    <a:pt x="3611" y="1725"/>
                  </a:cubicBezTo>
                  <a:lnTo>
                    <a:pt x="3194" y="1725"/>
                  </a:lnTo>
                  <a:cubicBezTo>
                    <a:pt x="3184" y="1725"/>
                    <a:pt x="3176" y="1733"/>
                    <a:pt x="3176" y="1743"/>
                  </a:cubicBezTo>
                  <a:close/>
                  <a:moveTo>
                    <a:pt x="3139" y="1743"/>
                  </a:moveTo>
                  <a:lnTo>
                    <a:pt x="3139" y="1743"/>
                  </a:lnTo>
                  <a:cubicBezTo>
                    <a:pt x="3139" y="1712"/>
                    <a:pt x="3164" y="1687"/>
                    <a:pt x="3194" y="1687"/>
                  </a:cubicBezTo>
                  <a:lnTo>
                    <a:pt x="3611" y="1687"/>
                  </a:lnTo>
                  <a:cubicBezTo>
                    <a:pt x="3641" y="1687"/>
                    <a:pt x="3666" y="1712"/>
                    <a:pt x="3666" y="1743"/>
                  </a:cubicBezTo>
                  <a:cubicBezTo>
                    <a:pt x="3666" y="1773"/>
                    <a:pt x="3641" y="1798"/>
                    <a:pt x="3611" y="1798"/>
                  </a:cubicBezTo>
                  <a:lnTo>
                    <a:pt x="3194" y="1798"/>
                  </a:lnTo>
                  <a:cubicBezTo>
                    <a:pt x="3164" y="1798"/>
                    <a:pt x="3139" y="1773"/>
                    <a:pt x="3139" y="1743"/>
                  </a:cubicBezTo>
                  <a:close/>
                  <a:moveTo>
                    <a:pt x="3176" y="1594"/>
                  </a:moveTo>
                  <a:lnTo>
                    <a:pt x="3176" y="1594"/>
                  </a:lnTo>
                  <a:cubicBezTo>
                    <a:pt x="3176" y="1604"/>
                    <a:pt x="3184" y="1612"/>
                    <a:pt x="3194" y="1612"/>
                  </a:cubicBezTo>
                  <a:lnTo>
                    <a:pt x="3611" y="1612"/>
                  </a:lnTo>
                  <a:cubicBezTo>
                    <a:pt x="3621" y="1612"/>
                    <a:pt x="3629" y="1604"/>
                    <a:pt x="3629" y="1594"/>
                  </a:cubicBezTo>
                  <a:cubicBezTo>
                    <a:pt x="3629" y="1584"/>
                    <a:pt x="3621" y="1576"/>
                    <a:pt x="3611" y="1576"/>
                  </a:cubicBezTo>
                  <a:lnTo>
                    <a:pt x="3194" y="1576"/>
                  </a:lnTo>
                  <a:cubicBezTo>
                    <a:pt x="3184" y="1576"/>
                    <a:pt x="3176" y="1584"/>
                    <a:pt x="3176" y="1594"/>
                  </a:cubicBezTo>
                  <a:close/>
                  <a:moveTo>
                    <a:pt x="3139" y="1594"/>
                  </a:moveTo>
                  <a:lnTo>
                    <a:pt x="3139" y="1594"/>
                  </a:lnTo>
                  <a:cubicBezTo>
                    <a:pt x="3139" y="1563"/>
                    <a:pt x="3164" y="1538"/>
                    <a:pt x="3194" y="1538"/>
                  </a:cubicBezTo>
                  <a:lnTo>
                    <a:pt x="3611" y="1538"/>
                  </a:lnTo>
                  <a:cubicBezTo>
                    <a:pt x="3641" y="1538"/>
                    <a:pt x="3666" y="1563"/>
                    <a:pt x="3666" y="1594"/>
                  </a:cubicBezTo>
                  <a:cubicBezTo>
                    <a:pt x="3666" y="1624"/>
                    <a:pt x="3641" y="1649"/>
                    <a:pt x="3611" y="1649"/>
                  </a:cubicBezTo>
                  <a:lnTo>
                    <a:pt x="3194" y="1649"/>
                  </a:lnTo>
                  <a:cubicBezTo>
                    <a:pt x="3164" y="1649"/>
                    <a:pt x="3139" y="1624"/>
                    <a:pt x="3139" y="1594"/>
                  </a:cubicBezTo>
                  <a:close/>
                  <a:moveTo>
                    <a:pt x="3176" y="1445"/>
                  </a:moveTo>
                  <a:lnTo>
                    <a:pt x="3176" y="1445"/>
                  </a:lnTo>
                  <a:cubicBezTo>
                    <a:pt x="3176" y="1455"/>
                    <a:pt x="3184" y="1463"/>
                    <a:pt x="3194" y="1463"/>
                  </a:cubicBezTo>
                  <a:lnTo>
                    <a:pt x="3611" y="1463"/>
                  </a:lnTo>
                  <a:cubicBezTo>
                    <a:pt x="3621" y="1463"/>
                    <a:pt x="3629" y="1455"/>
                    <a:pt x="3629" y="1445"/>
                  </a:cubicBezTo>
                  <a:cubicBezTo>
                    <a:pt x="3629" y="1435"/>
                    <a:pt x="3621" y="1427"/>
                    <a:pt x="3611" y="1427"/>
                  </a:cubicBezTo>
                  <a:lnTo>
                    <a:pt x="3194" y="1427"/>
                  </a:lnTo>
                  <a:cubicBezTo>
                    <a:pt x="3184" y="1427"/>
                    <a:pt x="3176" y="1435"/>
                    <a:pt x="3176" y="1445"/>
                  </a:cubicBezTo>
                  <a:close/>
                  <a:moveTo>
                    <a:pt x="3139" y="1445"/>
                  </a:moveTo>
                  <a:lnTo>
                    <a:pt x="3139" y="1445"/>
                  </a:lnTo>
                  <a:cubicBezTo>
                    <a:pt x="3139" y="1414"/>
                    <a:pt x="3164" y="1389"/>
                    <a:pt x="3194" y="1389"/>
                  </a:cubicBezTo>
                  <a:lnTo>
                    <a:pt x="3611" y="1389"/>
                  </a:lnTo>
                  <a:cubicBezTo>
                    <a:pt x="3641" y="1389"/>
                    <a:pt x="3666" y="1414"/>
                    <a:pt x="3666" y="1445"/>
                  </a:cubicBezTo>
                  <a:cubicBezTo>
                    <a:pt x="3666" y="1475"/>
                    <a:pt x="3641" y="1500"/>
                    <a:pt x="3611" y="1500"/>
                  </a:cubicBezTo>
                  <a:lnTo>
                    <a:pt x="3194" y="1500"/>
                  </a:lnTo>
                  <a:cubicBezTo>
                    <a:pt x="3164" y="1500"/>
                    <a:pt x="3139" y="1475"/>
                    <a:pt x="3139" y="1445"/>
                  </a:cubicBezTo>
                  <a:close/>
                  <a:moveTo>
                    <a:pt x="3599" y="1227"/>
                  </a:moveTo>
                  <a:lnTo>
                    <a:pt x="3599" y="1227"/>
                  </a:lnTo>
                  <a:cubicBezTo>
                    <a:pt x="3599" y="1237"/>
                    <a:pt x="3607" y="1246"/>
                    <a:pt x="3618" y="1246"/>
                  </a:cubicBezTo>
                  <a:cubicBezTo>
                    <a:pt x="3629" y="1246"/>
                    <a:pt x="3638" y="1237"/>
                    <a:pt x="3638" y="1227"/>
                  </a:cubicBezTo>
                  <a:cubicBezTo>
                    <a:pt x="3638" y="1216"/>
                    <a:pt x="3629" y="1207"/>
                    <a:pt x="3618" y="1207"/>
                  </a:cubicBezTo>
                  <a:cubicBezTo>
                    <a:pt x="3607" y="1207"/>
                    <a:pt x="3599" y="1216"/>
                    <a:pt x="3599" y="1227"/>
                  </a:cubicBezTo>
                  <a:close/>
                  <a:moveTo>
                    <a:pt x="3567" y="1227"/>
                  </a:moveTo>
                  <a:lnTo>
                    <a:pt x="3567" y="1227"/>
                  </a:lnTo>
                  <a:cubicBezTo>
                    <a:pt x="3567" y="1199"/>
                    <a:pt x="3590" y="1176"/>
                    <a:pt x="3618" y="1176"/>
                  </a:cubicBezTo>
                  <a:cubicBezTo>
                    <a:pt x="3646" y="1176"/>
                    <a:pt x="3669" y="1199"/>
                    <a:pt x="3669" y="1227"/>
                  </a:cubicBezTo>
                  <a:cubicBezTo>
                    <a:pt x="3669" y="1255"/>
                    <a:pt x="3646" y="1277"/>
                    <a:pt x="3618" y="1277"/>
                  </a:cubicBezTo>
                  <a:cubicBezTo>
                    <a:pt x="3590" y="1277"/>
                    <a:pt x="3567" y="1255"/>
                    <a:pt x="3567" y="1227"/>
                  </a:cubicBezTo>
                  <a:close/>
                  <a:moveTo>
                    <a:pt x="3458" y="1227"/>
                  </a:moveTo>
                  <a:lnTo>
                    <a:pt x="3458" y="1227"/>
                  </a:lnTo>
                  <a:cubicBezTo>
                    <a:pt x="3458" y="1237"/>
                    <a:pt x="3467" y="1246"/>
                    <a:pt x="3477" y="1246"/>
                  </a:cubicBezTo>
                  <a:cubicBezTo>
                    <a:pt x="3488" y="1246"/>
                    <a:pt x="3497" y="1237"/>
                    <a:pt x="3497" y="1227"/>
                  </a:cubicBezTo>
                  <a:cubicBezTo>
                    <a:pt x="3497" y="1216"/>
                    <a:pt x="3488" y="1207"/>
                    <a:pt x="3477" y="1207"/>
                  </a:cubicBezTo>
                  <a:cubicBezTo>
                    <a:pt x="3467" y="1207"/>
                    <a:pt x="3458" y="1216"/>
                    <a:pt x="3458" y="1227"/>
                  </a:cubicBezTo>
                  <a:close/>
                  <a:moveTo>
                    <a:pt x="3427" y="1227"/>
                  </a:moveTo>
                  <a:lnTo>
                    <a:pt x="3427" y="1227"/>
                  </a:lnTo>
                  <a:cubicBezTo>
                    <a:pt x="3427" y="1199"/>
                    <a:pt x="3449" y="1176"/>
                    <a:pt x="3477" y="1176"/>
                  </a:cubicBezTo>
                  <a:cubicBezTo>
                    <a:pt x="3505" y="1176"/>
                    <a:pt x="3528" y="1199"/>
                    <a:pt x="3528" y="1227"/>
                  </a:cubicBezTo>
                  <a:cubicBezTo>
                    <a:pt x="3528" y="1255"/>
                    <a:pt x="3505" y="1277"/>
                    <a:pt x="3477" y="1277"/>
                  </a:cubicBezTo>
                  <a:cubicBezTo>
                    <a:pt x="3449" y="1277"/>
                    <a:pt x="3427" y="1255"/>
                    <a:pt x="3427" y="1227"/>
                  </a:cubicBezTo>
                  <a:close/>
                  <a:moveTo>
                    <a:pt x="3317" y="1227"/>
                  </a:moveTo>
                  <a:lnTo>
                    <a:pt x="3317" y="1227"/>
                  </a:lnTo>
                  <a:cubicBezTo>
                    <a:pt x="3317" y="1237"/>
                    <a:pt x="3326" y="1246"/>
                    <a:pt x="3337" y="1246"/>
                  </a:cubicBezTo>
                  <a:cubicBezTo>
                    <a:pt x="3347" y="1246"/>
                    <a:pt x="3356" y="1237"/>
                    <a:pt x="3356" y="1227"/>
                  </a:cubicBezTo>
                  <a:cubicBezTo>
                    <a:pt x="3356" y="1216"/>
                    <a:pt x="3347" y="1207"/>
                    <a:pt x="3337" y="1207"/>
                  </a:cubicBezTo>
                  <a:cubicBezTo>
                    <a:pt x="3326" y="1207"/>
                    <a:pt x="3317" y="1216"/>
                    <a:pt x="3317" y="1227"/>
                  </a:cubicBezTo>
                  <a:close/>
                  <a:moveTo>
                    <a:pt x="3286" y="1227"/>
                  </a:moveTo>
                  <a:lnTo>
                    <a:pt x="3286" y="1227"/>
                  </a:lnTo>
                  <a:cubicBezTo>
                    <a:pt x="3286" y="1199"/>
                    <a:pt x="3309" y="1176"/>
                    <a:pt x="3337" y="1176"/>
                  </a:cubicBezTo>
                  <a:cubicBezTo>
                    <a:pt x="3365" y="1176"/>
                    <a:pt x="3387" y="1199"/>
                    <a:pt x="3387" y="1227"/>
                  </a:cubicBezTo>
                  <a:cubicBezTo>
                    <a:pt x="3387" y="1255"/>
                    <a:pt x="3365" y="1277"/>
                    <a:pt x="3337" y="1277"/>
                  </a:cubicBezTo>
                  <a:cubicBezTo>
                    <a:pt x="3309" y="1277"/>
                    <a:pt x="3286" y="1255"/>
                    <a:pt x="3286" y="1227"/>
                  </a:cubicBezTo>
                  <a:close/>
                  <a:moveTo>
                    <a:pt x="3176" y="1227"/>
                  </a:moveTo>
                  <a:lnTo>
                    <a:pt x="3176" y="1227"/>
                  </a:lnTo>
                  <a:cubicBezTo>
                    <a:pt x="3176" y="1237"/>
                    <a:pt x="3185" y="1246"/>
                    <a:pt x="3196" y="1246"/>
                  </a:cubicBezTo>
                  <a:cubicBezTo>
                    <a:pt x="3207" y="1246"/>
                    <a:pt x="3215" y="1237"/>
                    <a:pt x="3215" y="1227"/>
                  </a:cubicBezTo>
                  <a:cubicBezTo>
                    <a:pt x="3215" y="1216"/>
                    <a:pt x="3207" y="1207"/>
                    <a:pt x="3196" y="1207"/>
                  </a:cubicBezTo>
                  <a:cubicBezTo>
                    <a:pt x="3185" y="1207"/>
                    <a:pt x="3176" y="1216"/>
                    <a:pt x="3176" y="1227"/>
                  </a:cubicBezTo>
                  <a:close/>
                  <a:moveTo>
                    <a:pt x="3145" y="1227"/>
                  </a:moveTo>
                  <a:lnTo>
                    <a:pt x="3145" y="1227"/>
                  </a:lnTo>
                  <a:cubicBezTo>
                    <a:pt x="3145" y="1199"/>
                    <a:pt x="3168" y="1176"/>
                    <a:pt x="3196" y="1176"/>
                  </a:cubicBezTo>
                  <a:cubicBezTo>
                    <a:pt x="3224" y="1176"/>
                    <a:pt x="3247" y="1199"/>
                    <a:pt x="3247" y="1227"/>
                  </a:cubicBezTo>
                  <a:cubicBezTo>
                    <a:pt x="3247" y="1255"/>
                    <a:pt x="3224" y="1277"/>
                    <a:pt x="3196" y="1277"/>
                  </a:cubicBezTo>
                  <a:cubicBezTo>
                    <a:pt x="3168" y="1277"/>
                    <a:pt x="3145" y="1255"/>
                    <a:pt x="3145" y="1227"/>
                  </a:cubicBezTo>
                  <a:close/>
                  <a:moveTo>
                    <a:pt x="3599" y="1101"/>
                  </a:moveTo>
                  <a:lnTo>
                    <a:pt x="3599" y="1101"/>
                  </a:lnTo>
                  <a:cubicBezTo>
                    <a:pt x="3599" y="1112"/>
                    <a:pt x="3607" y="1120"/>
                    <a:pt x="3618" y="1120"/>
                  </a:cubicBezTo>
                  <a:cubicBezTo>
                    <a:pt x="3629" y="1120"/>
                    <a:pt x="3638" y="1112"/>
                    <a:pt x="3638" y="1101"/>
                  </a:cubicBezTo>
                  <a:cubicBezTo>
                    <a:pt x="3638" y="1090"/>
                    <a:pt x="3629" y="1081"/>
                    <a:pt x="3618" y="1081"/>
                  </a:cubicBezTo>
                  <a:cubicBezTo>
                    <a:pt x="3607" y="1081"/>
                    <a:pt x="3599" y="1090"/>
                    <a:pt x="3599" y="1101"/>
                  </a:cubicBezTo>
                  <a:close/>
                  <a:moveTo>
                    <a:pt x="3567" y="1101"/>
                  </a:moveTo>
                  <a:lnTo>
                    <a:pt x="3567" y="1101"/>
                  </a:lnTo>
                  <a:cubicBezTo>
                    <a:pt x="3567" y="1073"/>
                    <a:pt x="3590" y="1050"/>
                    <a:pt x="3618" y="1050"/>
                  </a:cubicBezTo>
                  <a:cubicBezTo>
                    <a:pt x="3646" y="1050"/>
                    <a:pt x="3669" y="1073"/>
                    <a:pt x="3669" y="1101"/>
                  </a:cubicBezTo>
                  <a:cubicBezTo>
                    <a:pt x="3669" y="1129"/>
                    <a:pt x="3646" y="1152"/>
                    <a:pt x="3618" y="1152"/>
                  </a:cubicBezTo>
                  <a:cubicBezTo>
                    <a:pt x="3590" y="1152"/>
                    <a:pt x="3567" y="1129"/>
                    <a:pt x="3567" y="1101"/>
                  </a:cubicBezTo>
                  <a:close/>
                  <a:moveTo>
                    <a:pt x="3458" y="1101"/>
                  </a:moveTo>
                  <a:lnTo>
                    <a:pt x="3458" y="1101"/>
                  </a:lnTo>
                  <a:cubicBezTo>
                    <a:pt x="3458" y="1112"/>
                    <a:pt x="3467" y="1120"/>
                    <a:pt x="3477" y="1120"/>
                  </a:cubicBezTo>
                  <a:cubicBezTo>
                    <a:pt x="3488" y="1120"/>
                    <a:pt x="3497" y="1112"/>
                    <a:pt x="3497" y="1101"/>
                  </a:cubicBezTo>
                  <a:cubicBezTo>
                    <a:pt x="3497" y="1090"/>
                    <a:pt x="3488" y="1081"/>
                    <a:pt x="3477" y="1081"/>
                  </a:cubicBezTo>
                  <a:cubicBezTo>
                    <a:pt x="3467" y="1081"/>
                    <a:pt x="3458" y="1090"/>
                    <a:pt x="3458" y="1101"/>
                  </a:cubicBezTo>
                  <a:close/>
                  <a:moveTo>
                    <a:pt x="3427" y="1101"/>
                  </a:moveTo>
                  <a:lnTo>
                    <a:pt x="3427" y="1101"/>
                  </a:lnTo>
                  <a:cubicBezTo>
                    <a:pt x="3427" y="1073"/>
                    <a:pt x="3449" y="1050"/>
                    <a:pt x="3477" y="1050"/>
                  </a:cubicBezTo>
                  <a:cubicBezTo>
                    <a:pt x="3505" y="1050"/>
                    <a:pt x="3528" y="1073"/>
                    <a:pt x="3528" y="1101"/>
                  </a:cubicBezTo>
                  <a:cubicBezTo>
                    <a:pt x="3528" y="1129"/>
                    <a:pt x="3505" y="1152"/>
                    <a:pt x="3477" y="1152"/>
                  </a:cubicBezTo>
                  <a:cubicBezTo>
                    <a:pt x="3449" y="1152"/>
                    <a:pt x="3427" y="1129"/>
                    <a:pt x="3427" y="1101"/>
                  </a:cubicBezTo>
                  <a:close/>
                  <a:moveTo>
                    <a:pt x="3317" y="1101"/>
                  </a:moveTo>
                  <a:lnTo>
                    <a:pt x="3317" y="1101"/>
                  </a:lnTo>
                  <a:cubicBezTo>
                    <a:pt x="3317" y="1112"/>
                    <a:pt x="3326" y="1120"/>
                    <a:pt x="3337" y="1120"/>
                  </a:cubicBezTo>
                  <a:cubicBezTo>
                    <a:pt x="3347" y="1120"/>
                    <a:pt x="3356" y="1112"/>
                    <a:pt x="3356" y="1101"/>
                  </a:cubicBezTo>
                  <a:cubicBezTo>
                    <a:pt x="3356" y="1090"/>
                    <a:pt x="3347" y="1081"/>
                    <a:pt x="3337" y="1081"/>
                  </a:cubicBezTo>
                  <a:cubicBezTo>
                    <a:pt x="3326" y="1081"/>
                    <a:pt x="3317" y="1090"/>
                    <a:pt x="3317" y="1101"/>
                  </a:cubicBezTo>
                  <a:close/>
                  <a:moveTo>
                    <a:pt x="3286" y="1101"/>
                  </a:moveTo>
                  <a:lnTo>
                    <a:pt x="3286" y="1101"/>
                  </a:lnTo>
                  <a:cubicBezTo>
                    <a:pt x="3286" y="1073"/>
                    <a:pt x="3309" y="1050"/>
                    <a:pt x="3337" y="1050"/>
                  </a:cubicBezTo>
                  <a:cubicBezTo>
                    <a:pt x="3365" y="1050"/>
                    <a:pt x="3387" y="1073"/>
                    <a:pt x="3387" y="1101"/>
                  </a:cubicBezTo>
                  <a:cubicBezTo>
                    <a:pt x="3387" y="1129"/>
                    <a:pt x="3365" y="1152"/>
                    <a:pt x="3337" y="1152"/>
                  </a:cubicBezTo>
                  <a:cubicBezTo>
                    <a:pt x="3309" y="1152"/>
                    <a:pt x="3286" y="1129"/>
                    <a:pt x="3286" y="1101"/>
                  </a:cubicBezTo>
                  <a:close/>
                  <a:moveTo>
                    <a:pt x="3176" y="1101"/>
                  </a:moveTo>
                  <a:lnTo>
                    <a:pt x="3176" y="1101"/>
                  </a:lnTo>
                  <a:cubicBezTo>
                    <a:pt x="3176" y="1112"/>
                    <a:pt x="3185" y="1120"/>
                    <a:pt x="3196" y="1120"/>
                  </a:cubicBezTo>
                  <a:cubicBezTo>
                    <a:pt x="3207" y="1120"/>
                    <a:pt x="3215" y="1112"/>
                    <a:pt x="3215" y="1101"/>
                  </a:cubicBezTo>
                  <a:cubicBezTo>
                    <a:pt x="3215" y="1090"/>
                    <a:pt x="3207" y="1081"/>
                    <a:pt x="3196" y="1081"/>
                  </a:cubicBezTo>
                  <a:cubicBezTo>
                    <a:pt x="3185" y="1081"/>
                    <a:pt x="3176" y="1090"/>
                    <a:pt x="3176" y="1101"/>
                  </a:cubicBezTo>
                  <a:close/>
                  <a:moveTo>
                    <a:pt x="3145" y="1101"/>
                  </a:moveTo>
                  <a:lnTo>
                    <a:pt x="3145" y="1101"/>
                  </a:lnTo>
                  <a:cubicBezTo>
                    <a:pt x="3145" y="1073"/>
                    <a:pt x="3168" y="1050"/>
                    <a:pt x="3196" y="1050"/>
                  </a:cubicBezTo>
                  <a:cubicBezTo>
                    <a:pt x="3224" y="1050"/>
                    <a:pt x="3247" y="1073"/>
                    <a:pt x="3247" y="1101"/>
                  </a:cubicBezTo>
                  <a:cubicBezTo>
                    <a:pt x="3247" y="1129"/>
                    <a:pt x="3224" y="1152"/>
                    <a:pt x="3196" y="1152"/>
                  </a:cubicBezTo>
                  <a:cubicBezTo>
                    <a:pt x="3168" y="1152"/>
                    <a:pt x="3145" y="1129"/>
                    <a:pt x="3145" y="1101"/>
                  </a:cubicBezTo>
                  <a:close/>
                  <a:moveTo>
                    <a:pt x="881" y="3204"/>
                  </a:moveTo>
                  <a:lnTo>
                    <a:pt x="881" y="3204"/>
                  </a:lnTo>
                  <a:cubicBezTo>
                    <a:pt x="932" y="3204"/>
                    <a:pt x="973" y="3162"/>
                    <a:pt x="973" y="3111"/>
                  </a:cubicBezTo>
                  <a:cubicBezTo>
                    <a:pt x="973" y="3061"/>
                    <a:pt x="932" y="3019"/>
                    <a:pt x="881" y="3019"/>
                  </a:cubicBezTo>
                  <a:cubicBezTo>
                    <a:pt x="830" y="3019"/>
                    <a:pt x="789" y="3061"/>
                    <a:pt x="789" y="3111"/>
                  </a:cubicBezTo>
                  <a:cubicBezTo>
                    <a:pt x="789" y="3162"/>
                    <a:pt x="830" y="3204"/>
                    <a:pt x="881" y="3204"/>
                  </a:cubicBezTo>
                  <a:close/>
                  <a:moveTo>
                    <a:pt x="1115" y="3160"/>
                  </a:moveTo>
                  <a:lnTo>
                    <a:pt x="1115" y="3160"/>
                  </a:lnTo>
                  <a:cubicBezTo>
                    <a:pt x="1109" y="3190"/>
                    <a:pt x="1098" y="3218"/>
                    <a:pt x="1082" y="3243"/>
                  </a:cubicBezTo>
                  <a:lnTo>
                    <a:pt x="1125" y="3286"/>
                  </a:lnTo>
                  <a:cubicBezTo>
                    <a:pt x="1128" y="3289"/>
                    <a:pt x="1128" y="3293"/>
                    <a:pt x="1125" y="3296"/>
                  </a:cubicBezTo>
                  <a:lnTo>
                    <a:pt x="1065" y="3356"/>
                  </a:lnTo>
                  <a:cubicBezTo>
                    <a:pt x="1064" y="3357"/>
                    <a:pt x="1063" y="3358"/>
                    <a:pt x="1061" y="3358"/>
                  </a:cubicBezTo>
                  <a:cubicBezTo>
                    <a:pt x="1059" y="3358"/>
                    <a:pt x="1057" y="3357"/>
                    <a:pt x="1056" y="3356"/>
                  </a:cubicBezTo>
                  <a:lnTo>
                    <a:pt x="1012" y="3312"/>
                  </a:lnTo>
                  <a:cubicBezTo>
                    <a:pt x="987" y="3328"/>
                    <a:pt x="959" y="3340"/>
                    <a:pt x="930" y="3346"/>
                  </a:cubicBezTo>
                  <a:lnTo>
                    <a:pt x="930" y="3408"/>
                  </a:lnTo>
                  <a:cubicBezTo>
                    <a:pt x="930" y="3412"/>
                    <a:pt x="927" y="3415"/>
                    <a:pt x="923" y="3415"/>
                  </a:cubicBezTo>
                  <a:lnTo>
                    <a:pt x="839" y="3415"/>
                  </a:lnTo>
                  <a:cubicBezTo>
                    <a:pt x="835" y="3415"/>
                    <a:pt x="832" y="3412"/>
                    <a:pt x="832" y="3408"/>
                  </a:cubicBezTo>
                  <a:lnTo>
                    <a:pt x="832" y="3346"/>
                  </a:lnTo>
                  <a:cubicBezTo>
                    <a:pt x="802" y="3340"/>
                    <a:pt x="775" y="3328"/>
                    <a:pt x="750" y="3312"/>
                  </a:cubicBezTo>
                  <a:lnTo>
                    <a:pt x="706" y="3356"/>
                  </a:lnTo>
                  <a:cubicBezTo>
                    <a:pt x="703" y="3358"/>
                    <a:pt x="699" y="3358"/>
                    <a:pt x="696" y="3356"/>
                  </a:cubicBezTo>
                  <a:lnTo>
                    <a:pt x="636" y="3296"/>
                  </a:lnTo>
                  <a:cubicBezTo>
                    <a:pt x="634" y="3293"/>
                    <a:pt x="634" y="3289"/>
                    <a:pt x="636" y="3286"/>
                  </a:cubicBezTo>
                  <a:lnTo>
                    <a:pt x="680" y="3243"/>
                  </a:lnTo>
                  <a:cubicBezTo>
                    <a:pt x="664" y="3218"/>
                    <a:pt x="652" y="3190"/>
                    <a:pt x="646" y="3160"/>
                  </a:cubicBezTo>
                  <a:lnTo>
                    <a:pt x="584" y="3160"/>
                  </a:lnTo>
                  <a:cubicBezTo>
                    <a:pt x="581" y="3160"/>
                    <a:pt x="578" y="3157"/>
                    <a:pt x="578" y="3154"/>
                  </a:cubicBezTo>
                  <a:lnTo>
                    <a:pt x="578" y="3069"/>
                  </a:lnTo>
                  <a:cubicBezTo>
                    <a:pt x="578" y="3065"/>
                    <a:pt x="581" y="3062"/>
                    <a:pt x="584" y="3062"/>
                  </a:cubicBezTo>
                  <a:lnTo>
                    <a:pt x="646" y="3062"/>
                  </a:lnTo>
                  <a:cubicBezTo>
                    <a:pt x="652" y="3033"/>
                    <a:pt x="664" y="3005"/>
                    <a:pt x="680" y="2980"/>
                  </a:cubicBezTo>
                  <a:lnTo>
                    <a:pt x="636" y="2936"/>
                  </a:lnTo>
                  <a:cubicBezTo>
                    <a:pt x="634" y="2934"/>
                    <a:pt x="634" y="2930"/>
                    <a:pt x="636" y="2927"/>
                  </a:cubicBezTo>
                  <a:lnTo>
                    <a:pt x="696" y="2867"/>
                  </a:lnTo>
                  <a:cubicBezTo>
                    <a:pt x="698" y="2866"/>
                    <a:pt x="699" y="2865"/>
                    <a:pt x="701" y="2865"/>
                  </a:cubicBezTo>
                  <a:cubicBezTo>
                    <a:pt x="703" y="2865"/>
                    <a:pt x="705" y="2866"/>
                    <a:pt x="706" y="2867"/>
                  </a:cubicBezTo>
                  <a:lnTo>
                    <a:pt x="750" y="2911"/>
                  </a:lnTo>
                  <a:cubicBezTo>
                    <a:pt x="775" y="2894"/>
                    <a:pt x="802" y="2883"/>
                    <a:pt x="832" y="2877"/>
                  </a:cubicBezTo>
                  <a:lnTo>
                    <a:pt x="832" y="2815"/>
                  </a:lnTo>
                  <a:cubicBezTo>
                    <a:pt x="832" y="2811"/>
                    <a:pt x="835" y="2808"/>
                    <a:pt x="839" y="2808"/>
                  </a:cubicBezTo>
                  <a:lnTo>
                    <a:pt x="923" y="2808"/>
                  </a:lnTo>
                  <a:cubicBezTo>
                    <a:pt x="927" y="2808"/>
                    <a:pt x="930" y="2811"/>
                    <a:pt x="930" y="2815"/>
                  </a:cubicBezTo>
                  <a:lnTo>
                    <a:pt x="930" y="2877"/>
                  </a:lnTo>
                  <a:cubicBezTo>
                    <a:pt x="959" y="2883"/>
                    <a:pt x="987" y="2894"/>
                    <a:pt x="1012" y="2911"/>
                  </a:cubicBezTo>
                  <a:lnTo>
                    <a:pt x="1056" y="2867"/>
                  </a:lnTo>
                  <a:cubicBezTo>
                    <a:pt x="1059" y="2864"/>
                    <a:pt x="1063" y="2864"/>
                    <a:pt x="1065" y="2867"/>
                  </a:cubicBezTo>
                  <a:lnTo>
                    <a:pt x="1125" y="2927"/>
                  </a:lnTo>
                  <a:cubicBezTo>
                    <a:pt x="1128" y="2930"/>
                    <a:pt x="1128" y="2934"/>
                    <a:pt x="1125" y="2936"/>
                  </a:cubicBezTo>
                  <a:lnTo>
                    <a:pt x="1082" y="2980"/>
                  </a:lnTo>
                  <a:cubicBezTo>
                    <a:pt x="1098" y="3005"/>
                    <a:pt x="1109" y="3033"/>
                    <a:pt x="1115" y="3062"/>
                  </a:cubicBezTo>
                  <a:lnTo>
                    <a:pt x="1178" y="3062"/>
                  </a:lnTo>
                  <a:cubicBezTo>
                    <a:pt x="1181" y="3062"/>
                    <a:pt x="1184" y="3065"/>
                    <a:pt x="1184" y="3069"/>
                  </a:cubicBezTo>
                  <a:lnTo>
                    <a:pt x="1184" y="3154"/>
                  </a:lnTo>
                  <a:cubicBezTo>
                    <a:pt x="1184" y="3157"/>
                    <a:pt x="1181" y="3160"/>
                    <a:pt x="1178" y="3160"/>
                  </a:cubicBezTo>
                  <a:lnTo>
                    <a:pt x="1115" y="3160"/>
                  </a:lnTo>
                  <a:close/>
                  <a:moveTo>
                    <a:pt x="2446" y="2203"/>
                  </a:moveTo>
                  <a:lnTo>
                    <a:pt x="2446" y="2203"/>
                  </a:lnTo>
                  <a:cubicBezTo>
                    <a:pt x="2465" y="2203"/>
                    <a:pt x="2480" y="2188"/>
                    <a:pt x="2480" y="2169"/>
                  </a:cubicBezTo>
                  <a:cubicBezTo>
                    <a:pt x="2480" y="2151"/>
                    <a:pt x="2465" y="2135"/>
                    <a:pt x="2446" y="2135"/>
                  </a:cubicBezTo>
                  <a:cubicBezTo>
                    <a:pt x="2428" y="2135"/>
                    <a:pt x="2412" y="2151"/>
                    <a:pt x="2412" y="2169"/>
                  </a:cubicBezTo>
                  <a:cubicBezTo>
                    <a:pt x="2412" y="2188"/>
                    <a:pt x="2428" y="2203"/>
                    <a:pt x="2446" y="2203"/>
                  </a:cubicBezTo>
                  <a:close/>
                  <a:moveTo>
                    <a:pt x="2532" y="2187"/>
                  </a:moveTo>
                  <a:lnTo>
                    <a:pt x="2532" y="2187"/>
                  </a:lnTo>
                  <a:cubicBezTo>
                    <a:pt x="2530" y="2198"/>
                    <a:pt x="2526" y="2208"/>
                    <a:pt x="2519" y="2217"/>
                  </a:cubicBezTo>
                  <a:lnTo>
                    <a:pt x="2536" y="2233"/>
                  </a:lnTo>
                  <a:cubicBezTo>
                    <a:pt x="2537" y="2234"/>
                    <a:pt x="2537" y="2236"/>
                    <a:pt x="2536" y="2237"/>
                  </a:cubicBezTo>
                  <a:lnTo>
                    <a:pt x="2514" y="2259"/>
                  </a:lnTo>
                  <a:cubicBezTo>
                    <a:pt x="2513" y="2260"/>
                    <a:pt x="2511" y="2260"/>
                    <a:pt x="2510" y="2259"/>
                  </a:cubicBezTo>
                  <a:lnTo>
                    <a:pt x="2494" y="2243"/>
                  </a:lnTo>
                  <a:cubicBezTo>
                    <a:pt x="2485" y="2249"/>
                    <a:pt x="2475" y="2253"/>
                    <a:pt x="2464" y="2255"/>
                  </a:cubicBezTo>
                  <a:lnTo>
                    <a:pt x="2464" y="2278"/>
                  </a:lnTo>
                  <a:cubicBezTo>
                    <a:pt x="2464" y="2279"/>
                    <a:pt x="2463" y="2280"/>
                    <a:pt x="2462" y="2280"/>
                  </a:cubicBezTo>
                  <a:lnTo>
                    <a:pt x="2431" y="2280"/>
                  </a:lnTo>
                  <a:cubicBezTo>
                    <a:pt x="2429" y="2280"/>
                    <a:pt x="2428" y="2279"/>
                    <a:pt x="2428" y="2278"/>
                  </a:cubicBezTo>
                  <a:lnTo>
                    <a:pt x="2428" y="2255"/>
                  </a:lnTo>
                  <a:cubicBezTo>
                    <a:pt x="2417" y="2253"/>
                    <a:pt x="2407" y="2249"/>
                    <a:pt x="2398" y="2243"/>
                  </a:cubicBezTo>
                  <a:lnTo>
                    <a:pt x="2382" y="2259"/>
                  </a:lnTo>
                  <a:cubicBezTo>
                    <a:pt x="2381" y="2260"/>
                    <a:pt x="2380" y="2260"/>
                    <a:pt x="2379" y="2259"/>
                  </a:cubicBezTo>
                  <a:lnTo>
                    <a:pt x="2357" y="2237"/>
                  </a:lnTo>
                  <a:cubicBezTo>
                    <a:pt x="2356" y="2236"/>
                    <a:pt x="2356" y="2234"/>
                    <a:pt x="2357" y="2233"/>
                  </a:cubicBezTo>
                  <a:lnTo>
                    <a:pt x="2373" y="2217"/>
                  </a:lnTo>
                  <a:cubicBezTo>
                    <a:pt x="2367" y="2208"/>
                    <a:pt x="2363" y="2198"/>
                    <a:pt x="2360" y="2187"/>
                  </a:cubicBezTo>
                  <a:lnTo>
                    <a:pt x="2338" y="2187"/>
                  </a:lnTo>
                  <a:cubicBezTo>
                    <a:pt x="2336" y="2187"/>
                    <a:pt x="2335" y="2186"/>
                    <a:pt x="2335" y="2185"/>
                  </a:cubicBezTo>
                  <a:lnTo>
                    <a:pt x="2335" y="2154"/>
                  </a:lnTo>
                  <a:cubicBezTo>
                    <a:pt x="2335" y="2152"/>
                    <a:pt x="2336" y="2151"/>
                    <a:pt x="2338" y="2151"/>
                  </a:cubicBezTo>
                  <a:lnTo>
                    <a:pt x="2360" y="2151"/>
                  </a:lnTo>
                  <a:cubicBezTo>
                    <a:pt x="2363" y="2140"/>
                    <a:pt x="2367" y="2130"/>
                    <a:pt x="2373" y="2121"/>
                  </a:cubicBezTo>
                  <a:lnTo>
                    <a:pt x="2357" y="2105"/>
                  </a:lnTo>
                  <a:cubicBezTo>
                    <a:pt x="2356" y="2104"/>
                    <a:pt x="2356" y="2103"/>
                    <a:pt x="2357" y="2102"/>
                  </a:cubicBezTo>
                  <a:lnTo>
                    <a:pt x="2379" y="2080"/>
                  </a:lnTo>
                  <a:cubicBezTo>
                    <a:pt x="2379" y="2079"/>
                    <a:pt x="2380" y="2079"/>
                    <a:pt x="2380" y="2079"/>
                  </a:cubicBezTo>
                  <a:cubicBezTo>
                    <a:pt x="2381" y="2079"/>
                    <a:pt x="2382" y="2079"/>
                    <a:pt x="2382" y="2080"/>
                  </a:cubicBezTo>
                  <a:lnTo>
                    <a:pt x="2398" y="2096"/>
                  </a:lnTo>
                  <a:cubicBezTo>
                    <a:pt x="2407" y="2090"/>
                    <a:pt x="2417" y="2086"/>
                    <a:pt x="2428" y="2083"/>
                  </a:cubicBezTo>
                  <a:lnTo>
                    <a:pt x="2428" y="2061"/>
                  </a:lnTo>
                  <a:cubicBezTo>
                    <a:pt x="2428" y="2059"/>
                    <a:pt x="2429" y="2058"/>
                    <a:pt x="2431" y="2058"/>
                  </a:cubicBezTo>
                  <a:lnTo>
                    <a:pt x="2462" y="2058"/>
                  </a:lnTo>
                  <a:cubicBezTo>
                    <a:pt x="2463" y="2058"/>
                    <a:pt x="2464" y="2059"/>
                    <a:pt x="2464" y="2061"/>
                  </a:cubicBezTo>
                  <a:lnTo>
                    <a:pt x="2464" y="2083"/>
                  </a:lnTo>
                  <a:cubicBezTo>
                    <a:pt x="2475" y="2086"/>
                    <a:pt x="2485" y="2090"/>
                    <a:pt x="2494" y="2096"/>
                  </a:cubicBezTo>
                  <a:lnTo>
                    <a:pt x="2510" y="2080"/>
                  </a:lnTo>
                  <a:cubicBezTo>
                    <a:pt x="2511" y="2079"/>
                    <a:pt x="2513" y="2079"/>
                    <a:pt x="2514" y="2080"/>
                  </a:cubicBezTo>
                  <a:lnTo>
                    <a:pt x="2536" y="2102"/>
                  </a:lnTo>
                  <a:cubicBezTo>
                    <a:pt x="2537" y="2103"/>
                    <a:pt x="2537" y="2104"/>
                    <a:pt x="2536" y="2105"/>
                  </a:cubicBezTo>
                  <a:lnTo>
                    <a:pt x="2519" y="2121"/>
                  </a:lnTo>
                  <a:cubicBezTo>
                    <a:pt x="2526" y="2130"/>
                    <a:pt x="2530" y="2140"/>
                    <a:pt x="2532" y="2151"/>
                  </a:cubicBezTo>
                  <a:lnTo>
                    <a:pt x="2555" y="2151"/>
                  </a:lnTo>
                  <a:cubicBezTo>
                    <a:pt x="2556" y="2151"/>
                    <a:pt x="2557" y="2152"/>
                    <a:pt x="2557" y="2154"/>
                  </a:cubicBezTo>
                  <a:lnTo>
                    <a:pt x="2557" y="2185"/>
                  </a:lnTo>
                  <a:cubicBezTo>
                    <a:pt x="2557" y="2186"/>
                    <a:pt x="2556" y="2187"/>
                    <a:pt x="2555" y="2187"/>
                  </a:cubicBezTo>
                  <a:lnTo>
                    <a:pt x="2532" y="2187"/>
                  </a:lnTo>
                  <a:close/>
                  <a:moveTo>
                    <a:pt x="2220" y="1743"/>
                  </a:moveTo>
                  <a:lnTo>
                    <a:pt x="2220" y="1743"/>
                  </a:lnTo>
                  <a:cubicBezTo>
                    <a:pt x="2220" y="1753"/>
                    <a:pt x="2228" y="1761"/>
                    <a:pt x="2238" y="1761"/>
                  </a:cubicBezTo>
                  <a:lnTo>
                    <a:pt x="2654" y="1761"/>
                  </a:lnTo>
                  <a:cubicBezTo>
                    <a:pt x="2664" y="1761"/>
                    <a:pt x="2672" y="1753"/>
                    <a:pt x="2672" y="1743"/>
                  </a:cubicBezTo>
                  <a:cubicBezTo>
                    <a:pt x="2672" y="1733"/>
                    <a:pt x="2664" y="1725"/>
                    <a:pt x="2654" y="1725"/>
                  </a:cubicBezTo>
                  <a:lnTo>
                    <a:pt x="2238" y="1725"/>
                  </a:lnTo>
                  <a:cubicBezTo>
                    <a:pt x="2228" y="1725"/>
                    <a:pt x="2220" y="1733"/>
                    <a:pt x="2220" y="1743"/>
                  </a:cubicBezTo>
                  <a:close/>
                  <a:moveTo>
                    <a:pt x="2182" y="1743"/>
                  </a:moveTo>
                  <a:lnTo>
                    <a:pt x="2182" y="1743"/>
                  </a:lnTo>
                  <a:cubicBezTo>
                    <a:pt x="2182" y="1712"/>
                    <a:pt x="2207" y="1687"/>
                    <a:pt x="2238" y="1687"/>
                  </a:cubicBezTo>
                  <a:lnTo>
                    <a:pt x="2654" y="1687"/>
                  </a:lnTo>
                  <a:cubicBezTo>
                    <a:pt x="2685" y="1687"/>
                    <a:pt x="2710" y="1712"/>
                    <a:pt x="2710" y="1743"/>
                  </a:cubicBezTo>
                  <a:cubicBezTo>
                    <a:pt x="2710" y="1773"/>
                    <a:pt x="2685" y="1798"/>
                    <a:pt x="2654" y="1798"/>
                  </a:cubicBezTo>
                  <a:lnTo>
                    <a:pt x="2238" y="1798"/>
                  </a:lnTo>
                  <a:cubicBezTo>
                    <a:pt x="2207" y="1798"/>
                    <a:pt x="2182" y="1773"/>
                    <a:pt x="2182" y="1743"/>
                  </a:cubicBezTo>
                  <a:close/>
                  <a:moveTo>
                    <a:pt x="2220" y="1594"/>
                  </a:moveTo>
                  <a:lnTo>
                    <a:pt x="2220" y="1594"/>
                  </a:lnTo>
                  <a:cubicBezTo>
                    <a:pt x="2220" y="1604"/>
                    <a:pt x="2228" y="1612"/>
                    <a:pt x="2238" y="1612"/>
                  </a:cubicBezTo>
                  <a:lnTo>
                    <a:pt x="2654" y="1612"/>
                  </a:lnTo>
                  <a:cubicBezTo>
                    <a:pt x="2664" y="1612"/>
                    <a:pt x="2672" y="1604"/>
                    <a:pt x="2672" y="1594"/>
                  </a:cubicBezTo>
                  <a:cubicBezTo>
                    <a:pt x="2672" y="1584"/>
                    <a:pt x="2664" y="1576"/>
                    <a:pt x="2654" y="1576"/>
                  </a:cubicBezTo>
                  <a:lnTo>
                    <a:pt x="2238" y="1576"/>
                  </a:lnTo>
                  <a:cubicBezTo>
                    <a:pt x="2228" y="1576"/>
                    <a:pt x="2220" y="1584"/>
                    <a:pt x="2220" y="1594"/>
                  </a:cubicBezTo>
                  <a:close/>
                  <a:moveTo>
                    <a:pt x="2182" y="1594"/>
                  </a:moveTo>
                  <a:lnTo>
                    <a:pt x="2182" y="1594"/>
                  </a:lnTo>
                  <a:cubicBezTo>
                    <a:pt x="2182" y="1563"/>
                    <a:pt x="2207" y="1538"/>
                    <a:pt x="2238" y="1538"/>
                  </a:cubicBezTo>
                  <a:lnTo>
                    <a:pt x="2654" y="1538"/>
                  </a:lnTo>
                  <a:cubicBezTo>
                    <a:pt x="2685" y="1538"/>
                    <a:pt x="2710" y="1563"/>
                    <a:pt x="2710" y="1594"/>
                  </a:cubicBezTo>
                  <a:cubicBezTo>
                    <a:pt x="2710" y="1624"/>
                    <a:pt x="2685" y="1649"/>
                    <a:pt x="2654" y="1649"/>
                  </a:cubicBezTo>
                  <a:lnTo>
                    <a:pt x="2238" y="1649"/>
                  </a:lnTo>
                  <a:cubicBezTo>
                    <a:pt x="2207" y="1649"/>
                    <a:pt x="2182" y="1624"/>
                    <a:pt x="2182" y="1594"/>
                  </a:cubicBezTo>
                  <a:close/>
                  <a:moveTo>
                    <a:pt x="2220" y="1445"/>
                  </a:moveTo>
                  <a:lnTo>
                    <a:pt x="2220" y="1445"/>
                  </a:lnTo>
                  <a:cubicBezTo>
                    <a:pt x="2220" y="1455"/>
                    <a:pt x="2228" y="1463"/>
                    <a:pt x="2238" y="1463"/>
                  </a:cubicBezTo>
                  <a:lnTo>
                    <a:pt x="2654" y="1463"/>
                  </a:lnTo>
                  <a:cubicBezTo>
                    <a:pt x="2664" y="1463"/>
                    <a:pt x="2672" y="1455"/>
                    <a:pt x="2672" y="1445"/>
                  </a:cubicBezTo>
                  <a:cubicBezTo>
                    <a:pt x="2672" y="1435"/>
                    <a:pt x="2664" y="1427"/>
                    <a:pt x="2654" y="1427"/>
                  </a:cubicBezTo>
                  <a:lnTo>
                    <a:pt x="2238" y="1427"/>
                  </a:lnTo>
                  <a:cubicBezTo>
                    <a:pt x="2228" y="1427"/>
                    <a:pt x="2220" y="1435"/>
                    <a:pt x="2220" y="1445"/>
                  </a:cubicBezTo>
                  <a:close/>
                  <a:moveTo>
                    <a:pt x="2182" y="1445"/>
                  </a:moveTo>
                  <a:lnTo>
                    <a:pt x="2182" y="1445"/>
                  </a:lnTo>
                  <a:cubicBezTo>
                    <a:pt x="2182" y="1414"/>
                    <a:pt x="2207" y="1389"/>
                    <a:pt x="2238" y="1389"/>
                  </a:cubicBezTo>
                  <a:lnTo>
                    <a:pt x="2654" y="1389"/>
                  </a:lnTo>
                  <a:cubicBezTo>
                    <a:pt x="2685" y="1389"/>
                    <a:pt x="2710" y="1414"/>
                    <a:pt x="2710" y="1445"/>
                  </a:cubicBezTo>
                  <a:cubicBezTo>
                    <a:pt x="2710" y="1475"/>
                    <a:pt x="2685" y="1500"/>
                    <a:pt x="2654" y="1500"/>
                  </a:cubicBezTo>
                  <a:lnTo>
                    <a:pt x="2238" y="1500"/>
                  </a:lnTo>
                  <a:cubicBezTo>
                    <a:pt x="2207" y="1500"/>
                    <a:pt x="2182" y="1475"/>
                    <a:pt x="2182" y="1445"/>
                  </a:cubicBezTo>
                  <a:close/>
                  <a:moveTo>
                    <a:pt x="2642" y="1227"/>
                  </a:moveTo>
                  <a:lnTo>
                    <a:pt x="2642" y="1227"/>
                  </a:lnTo>
                  <a:cubicBezTo>
                    <a:pt x="2642" y="1237"/>
                    <a:pt x="2651" y="1246"/>
                    <a:pt x="2662" y="1246"/>
                  </a:cubicBezTo>
                  <a:cubicBezTo>
                    <a:pt x="2672" y="1246"/>
                    <a:pt x="2681" y="1237"/>
                    <a:pt x="2681" y="1227"/>
                  </a:cubicBezTo>
                  <a:cubicBezTo>
                    <a:pt x="2681" y="1216"/>
                    <a:pt x="2672" y="1207"/>
                    <a:pt x="2662" y="1207"/>
                  </a:cubicBezTo>
                  <a:cubicBezTo>
                    <a:pt x="2651" y="1207"/>
                    <a:pt x="2642" y="1216"/>
                    <a:pt x="2642" y="1227"/>
                  </a:cubicBezTo>
                  <a:close/>
                  <a:moveTo>
                    <a:pt x="2611" y="1227"/>
                  </a:moveTo>
                  <a:lnTo>
                    <a:pt x="2611" y="1227"/>
                  </a:lnTo>
                  <a:cubicBezTo>
                    <a:pt x="2611" y="1199"/>
                    <a:pt x="2634" y="1176"/>
                    <a:pt x="2662" y="1176"/>
                  </a:cubicBezTo>
                  <a:cubicBezTo>
                    <a:pt x="2690" y="1176"/>
                    <a:pt x="2712" y="1199"/>
                    <a:pt x="2712" y="1227"/>
                  </a:cubicBezTo>
                  <a:cubicBezTo>
                    <a:pt x="2712" y="1255"/>
                    <a:pt x="2690" y="1277"/>
                    <a:pt x="2662" y="1277"/>
                  </a:cubicBezTo>
                  <a:cubicBezTo>
                    <a:pt x="2634" y="1277"/>
                    <a:pt x="2611" y="1255"/>
                    <a:pt x="2611" y="1227"/>
                  </a:cubicBezTo>
                  <a:close/>
                  <a:moveTo>
                    <a:pt x="2501" y="1227"/>
                  </a:moveTo>
                  <a:lnTo>
                    <a:pt x="2501" y="1227"/>
                  </a:lnTo>
                  <a:cubicBezTo>
                    <a:pt x="2501" y="1237"/>
                    <a:pt x="2510" y="1246"/>
                    <a:pt x="2521" y="1246"/>
                  </a:cubicBezTo>
                  <a:cubicBezTo>
                    <a:pt x="2532" y="1246"/>
                    <a:pt x="2540" y="1237"/>
                    <a:pt x="2540" y="1227"/>
                  </a:cubicBezTo>
                  <a:cubicBezTo>
                    <a:pt x="2540" y="1216"/>
                    <a:pt x="2532" y="1207"/>
                    <a:pt x="2521" y="1207"/>
                  </a:cubicBezTo>
                  <a:cubicBezTo>
                    <a:pt x="2510" y="1207"/>
                    <a:pt x="2501" y="1216"/>
                    <a:pt x="2501" y="1227"/>
                  </a:cubicBezTo>
                  <a:close/>
                  <a:moveTo>
                    <a:pt x="2470" y="1227"/>
                  </a:moveTo>
                  <a:lnTo>
                    <a:pt x="2470" y="1227"/>
                  </a:lnTo>
                  <a:cubicBezTo>
                    <a:pt x="2470" y="1199"/>
                    <a:pt x="2493" y="1176"/>
                    <a:pt x="2521" y="1176"/>
                  </a:cubicBezTo>
                  <a:cubicBezTo>
                    <a:pt x="2549" y="1176"/>
                    <a:pt x="2572" y="1199"/>
                    <a:pt x="2572" y="1227"/>
                  </a:cubicBezTo>
                  <a:cubicBezTo>
                    <a:pt x="2572" y="1255"/>
                    <a:pt x="2549" y="1277"/>
                    <a:pt x="2521" y="1277"/>
                  </a:cubicBezTo>
                  <a:cubicBezTo>
                    <a:pt x="2493" y="1277"/>
                    <a:pt x="2470" y="1255"/>
                    <a:pt x="2470" y="1227"/>
                  </a:cubicBezTo>
                  <a:close/>
                  <a:moveTo>
                    <a:pt x="2360" y="1227"/>
                  </a:moveTo>
                  <a:lnTo>
                    <a:pt x="2360" y="1227"/>
                  </a:lnTo>
                  <a:cubicBezTo>
                    <a:pt x="2360" y="1237"/>
                    <a:pt x="2369" y="1246"/>
                    <a:pt x="2380" y="1246"/>
                  </a:cubicBezTo>
                  <a:cubicBezTo>
                    <a:pt x="2391" y="1246"/>
                    <a:pt x="2400" y="1237"/>
                    <a:pt x="2400" y="1227"/>
                  </a:cubicBezTo>
                  <a:cubicBezTo>
                    <a:pt x="2400" y="1216"/>
                    <a:pt x="2391" y="1207"/>
                    <a:pt x="2380" y="1207"/>
                  </a:cubicBezTo>
                  <a:cubicBezTo>
                    <a:pt x="2369" y="1207"/>
                    <a:pt x="2360" y="1216"/>
                    <a:pt x="2360" y="1227"/>
                  </a:cubicBezTo>
                  <a:close/>
                  <a:moveTo>
                    <a:pt x="2329" y="1227"/>
                  </a:moveTo>
                  <a:lnTo>
                    <a:pt x="2329" y="1227"/>
                  </a:lnTo>
                  <a:cubicBezTo>
                    <a:pt x="2329" y="1199"/>
                    <a:pt x="2352" y="1176"/>
                    <a:pt x="2380" y="1176"/>
                  </a:cubicBezTo>
                  <a:cubicBezTo>
                    <a:pt x="2408" y="1176"/>
                    <a:pt x="2431" y="1199"/>
                    <a:pt x="2431" y="1227"/>
                  </a:cubicBezTo>
                  <a:cubicBezTo>
                    <a:pt x="2431" y="1255"/>
                    <a:pt x="2408" y="1277"/>
                    <a:pt x="2380" y="1277"/>
                  </a:cubicBezTo>
                  <a:cubicBezTo>
                    <a:pt x="2352" y="1277"/>
                    <a:pt x="2329" y="1255"/>
                    <a:pt x="2329" y="1227"/>
                  </a:cubicBezTo>
                  <a:close/>
                  <a:moveTo>
                    <a:pt x="2220" y="1227"/>
                  </a:moveTo>
                  <a:lnTo>
                    <a:pt x="2220" y="1227"/>
                  </a:lnTo>
                  <a:cubicBezTo>
                    <a:pt x="2220" y="1237"/>
                    <a:pt x="2228" y="1246"/>
                    <a:pt x="2239" y="1246"/>
                  </a:cubicBezTo>
                  <a:cubicBezTo>
                    <a:pt x="2250" y="1246"/>
                    <a:pt x="2259" y="1237"/>
                    <a:pt x="2259" y="1227"/>
                  </a:cubicBezTo>
                  <a:cubicBezTo>
                    <a:pt x="2259" y="1216"/>
                    <a:pt x="2250" y="1207"/>
                    <a:pt x="2239" y="1207"/>
                  </a:cubicBezTo>
                  <a:cubicBezTo>
                    <a:pt x="2228" y="1207"/>
                    <a:pt x="2220" y="1216"/>
                    <a:pt x="2220" y="1227"/>
                  </a:cubicBezTo>
                  <a:close/>
                  <a:moveTo>
                    <a:pt x="2188" y="1227"/>
                  </a:moveTo>
                  <a:lnTo>
                    <a:pt x="2188" y="1227"/>
                  </a:lnTo>
                  <a:cubicBezTo>
                    <a:pt x="2188" y="1199"/>
                    <a:pt x="2211" y="1176"/>
                    <a:pt x="2239" y="1176"/>
                  </a:cubicBezTo>
                  <a:cubicBezTo>
                    <a:pt x="2267" y="1176"/>
                    <a:pt x="2290" y="1199"/>
                    <a:pt x="2290" y="1227"/>
                  </a:cubicBezTo>
                  <a:cubicBezTo>
                    <a:pt x="2290" y="1255"/>
                    <a:pt x="2267" y="1277"/>
                    <a:pt x="2239" y="1277"/>
                  </a:cubicBezTo>
                  <a:cubicBezTo>
                    <a:pt x="2211" y="1277"/>
                    <a:pt x="2188" y="1255"/>
                    <a:pt x="2188" y="1227"/>
                  </a:cubicBezTo>
                  <a:close/>
                  <a:moveTo>
                    <a:pt x="2642" y="1101"/>
                  </a:moveTo>
                  <a:lnTo>
                    <a:pt x="2642" y="1101"/>
                  </a:lnTo>
                  <a:cubicBezTo>
                    <a:pt x="2642" y="1112"/>
                    <a:pt x="2651" y="1120"/>
                    <a:pt x="2662" y="1120"/>
                  </a:cubicBezTo>
                  <a:cubicBezTo>
                    <a:pt x="2672" y="1120"/>
                    <a:pt x="2681" y="1112"/>
                    <a:pt x="2681" y="1101"/>
                  </a:cubicBezTo>
                  <a:cubicBezTo>
                    <a:pt x="2681" y="1090"/>
                    <a:pt x="2672" y="1081"/>
                    <a:pt x="2662" y="1081"/>
                  </a:cubicBezTo>
                  <a:cubicBezTo>
                    <a:pt x="2651" y="1081"/>
                    <a:pt x="2642" y="1090"/>
                    <a:pt x="2642" y="1101"/>
                  </a:cubicBezTo>
                  <a:close/>
                  <a:moveTo>
                    <a:pt x="2611" y="1101"/>
                  </a:moveTo>
                  <a:lnTo>
                    <a:pt x="2611" y="1101"/>
                  </a:lnTo>
                  <a:cubicBezTo>
                    <a:pt x="2611" y="1073"/>
                    <a:pt x="2634" y="1050"/>
                    <a:pt x="2662" y="1050"/>
                  </a:cubicBezTo>
                  <a:cubicBezTo>
                    <a:pt x="2690" y="1050"/>
                    <a:pt x="2712" y="1073"/>
                    <a:pt x="2712" y="1101"/>
                  </a:cubicBezTo>
                  <a:cubicBezTo>
                    <a:pt x="2712" y="1129"/>
                    <a:pt x="2690" y="1152"/>
                    <a:pt x="2662" y="1152"/>
                  </a:cubicBezTo>
                  <a:cubicBezTo>
                    <a:pt x="2634" y="1152"/>
                    <a:pt x="2611" y="1129"/>
                    <a:pt x="2611" y="1101"/>
                  </a:cubicBezTo>
                  <a:close/>
                  <a:moveTo>
                    <a:pt x="2501" y="1101"/>
                  </a:moveTo>
                  <a:lnTo>
                    <a:pt x="2501" y="1101"/>
                  </a:lnTo>
                  <a:cubicBezTo>
                    <a:pt x="2501" y="1112"/>
                    <a:pt x="2510" y="1120"/>
                    <a:pt x="2521" y="1120"/>
                  </a:cubicBezTo>
                  <a:cubicBezTo>
                    <a:pt x="2532" y="1120"/>
                    <a:pt x="2540" y="1112"/>
                    <a:pt x="2540" y="1101"/>
                  </a:cubicBezTo>
                  <a:cubicBezTo>
                    <a:pt x="2540" y="1090"/>
                    <a:pt x="2532" y="1081"/>
                    <a:pt x="2521" y="1081"/>
                  </a:cubicBezTo>
                  <a:cubicBezTo>
                    <a:pt x="2510" y="1081"/>
                    <a:pt x="2501" y="1090"/>
                    <a:pt x="2501" y="1101"/>
                  </a:cubicBezTo>
                  <a:close/>
                  <a:moveTo>
                    <a:pt x="2470" y="1101"/>
                  </a:moveTo>
                  <a:lnTo>
                    <a:pt x="2470" y="1101"/>
                  </a:lnTo>
                  <a:cubicBezTo>
                    <a:pt x="2470" y="1073"/>
                    <a:pt x="2493" y="1050"/>
                    <a:pt x="2521" y="1050"/>
                  </a:cubicBezTo>
                  <a:cubicBezTo>
                    <a:pt x="2549" y="1050"/>
                    <a:pt x="2572" y="1073"/>
                    <a:pt x="2572" y="1101"/>
                  </a:cubicBezTo>
                  <a:cubicBezTo>
                    <a:pt x="2572" y="1129"/>
                    <a:pt x="2549" y="1152"/>
                    <a:pt x="2521" y="1152"/>
                  </a:cubicBezTo>
                  <a:cubicBezTo>
                    <a:pt x="2493" y="1152"/>
                    <a:pt x="2470" y="1129"/>
                    <a:pt x="2470" y="1101"/>
                  </a:cubicBezTo>
                  <a:close/>
                  <a:moveTo>
                    <a:pt x="2360" y="1101"/>
                  </a:moveTo>
                  <a:lnTo>
                    <a:pt x="2360" y="1101"/>
                  </a:lnTo>
                  <a:cubicBezTo>
                    <a:pt x="2360" y="1112"/>
                    <a:pt x="2369" y="1120"/>
                    <a:pt x="2380" y="1120"/>
                  </a:cubicBezTo>
                  <a:cubicBezTo>
                    <a:pt x="2391" y="1120"/>
                    <a:pt x="2400" y="1112"/>
                    <a:pt x="2400" y="1101"/>
                  </a:cubicBezTo>
                  <a:cubicBezTo>
                    <a:pt x="2400" y="1090"/>
                    <a:pt x="2391" y="1081"/>
                    <a:pt x="2380" y="1081"/>
                  </a:cubicBezTo>
                  <a:cubicBezTo>
                    <a:pt x="2369" y="1081"/>
                    <a:pt x="2360" y="1090"/>
                    <a:pt x="2360" y="1101"/>
                  </a:cubicBezTo>
                  <a:close/>
                  <a:moveTo>
                    <a:pt x="2329" y="1101"/>
                  </a:moveTo>
                  <a:lnTo>
                    <a:pt x="2329" y="1101"/>
                  </a:lnTo>
                  <a:cubicBezTo>
                    <a:pt x="2329" y="1073"/>
                    <a:pt x="2352" y="1050"/>
                    <a:pt x="2380" y="1050"/>
                  </a:cubicBezTo>
                  <a:cubicBezTo>
                    <a:pt x="2408" y="1050"/>
                    <a:pt x="2431" y="1073"/>
                    <a:pt x="2431" y="1101"/>
                  </a:cubicBezTo>
                  <a:cubicBezTo>
                    <a:pt x="2431" y="1129"/>
                    <a:pt x="2408" y="1152"/>
                    <a:pt x="2380" y="1152"/>
                  </a:cubicBezTo>
                  <a:cubicBezTo>
                    <a:pt x="2352" y="1152"/>
                    <a:pt x="2329" y="1129"/>
                    <a:pt x="2329" y="1101"/>
                  </a:cubicBezTo>
                  <a:close/>
                  <a:moveTo>
                    <a:pt x="2220" y="1101"/>
                  </a:moveTo>
                  <a:lnTo>
                    <a:pt x="2220" y="1101"/>
                  </a:lnTo>
                  <a:cubicBezTo>
                    <a:pt x="2220" y="1112"/>
                    <a:pt x="2228" y="1120"/>
                    <a:pt x="2239" y="1120"/>
                  </a:cubicBezTo>
                  <a:cubicBezTo>
                    <a:pt x="2250" y="1120"/>
                    <a:pt x="2259" y="1112"/>
                    <a:pt x="2259" y="1101"/>
                  </a:cubicBezTo>
                  <a:cubicBezTo>
                    <a:pt x="2259" y="1090"/>
                    <a:pt x="2250" y="1081"/>
                    <a:pt x="2239" y="1081"/>
                  </a:cubicBezTo>
                  <a:cubicBezTo>
                    <a:pt x="2228" y="1081"/>
                    <a:pt x="2220" y="1090"/>
                    <a:pt x="2220" y="1101"/>
                  </a:cubicBezTo>
                  <a:close/>
                  <a:moveTo>
                    <a:pt x="2188" y="1101"/>
                  </a:moveTo>
                  <a:lnTo>
                    <a:pt x="2188" y="1101"/>
                  </a:lnTo>
                  <a:cubicBezTo>
                    <a:pt x="2188" y="1073"/>
                    <a:pt x="2211" y="1050"/>
                    <a:pt x="2239" y="1050"/>
                  </a:cubicBezTo>
                  <a:cubicBezTo>
                    <a:pt x="2267" y="1050"/>
                    <a:pt x="2290" y="1073"/>
                    <a:pt x="2290" y="1101"/>
                  </a:cubicBezTo>
                  <a:cubicBezTo>
                    <a:pt x="2290" y="1129"/>
                    <a:pt x="2267" y="1152"/>
                    <a:pt x="2239" y="1152"/>
                  </a:cubicBezTo>
                  <a:cubicBezTo>
                    <a:pt x="2211" y="1152"/>
                    <a:pt x="2188" y="1129"/>
                    <a:pt x="2188" y="1101"/>
                  </a:cubicBezTo>
                  <a:close/>
                  <a:moveTo>
                    <a:pt x="326" y="2087"/>
                  </a:moveTo>
                  <a:lnTo>
                    <a:pt x="326" y="2087"/>
                  </a:lnTo>
                  <a:cubicBezTo>
                    <a:pt x="326" y="2118"/>
                    <a:pt x="352" y="2144"/>
                    <a:pt x="383" y="2144"/>
                  </a:cubicBezTo>
                  <a:lnTo>
                    <a:pt x="1379" y="2144"/>
                  </a:lnTo>
                  <a:cubicBezTo>
                    <a:pt x="1410" y="2144"/>
                    <a:pt x="1436" y="2118"/>
                    <a:pt x="1436" y="2087"/>
                  </a:cubicBezTo>
                  <a:cubicBezTo>
                    <a:pt x="1436" y="2055"/>
                    <a:pt x="1410" y="2030"/>
                    <a:pt x="1379" y="2030"/>
                  </a:cubicBezTo>
                  <a:lnTo>
                    <a:pt x="383" y="2030"/>
                  </a:lnTo>
                  <a:cubicBezTo>
                    <a:pt x="352" y="2030"/>
                    <a:pt x="326" y="2055"/>
                    <a:pt x="326" y="2087"/>
                  </a:cubicBezTo>
                  <a:close/>
                  <a:moveTo>
                    <a:pt x="264" y="2087"/>
                  </a:moveTo>
                  <a:lnTo>
                    <a:pt x="264" y="2087"/>
                  </a:lnTo>
                  <a:cubicBezTo>
                    <a:pt x="264" y="2021"/>
                    <a:pt x="317" y="1968"/>
                    <a:pt x="383" y="1968"/>
                  </a:cubicBezTo>
                  <a:lnTo>
                    <a:pt x="1379" y="1968"/>
                  </a:lnTo>
                  <a:cubicBezTo>
                    <a:pt x="1444" y="1968"/>
                    <a:pt x="1498" y="2021"/>
                    <a:pt x="1498" y="2087"/>
                  </a:cubicBezTo>
                  <a:cubicBezTo>
                    <a:pt x="1498" y="2152"/>
                    <a:pt x="1444" y="2206"/>
                    <a:pt x="1379" y="2206"/>
                  </a:cubicBezTo>
                  <a:lnTo>
                    <a:pt x="383" y="2206"/>
                  </a:lnTo>
                  <a:cubicBezTo>
                    <a:pt x="317" y="2206"/>
                    <a:pt x="264" y="2152"/>
                    <a:pt x="264" y="2087"/>
                  </a:cubicBezTo>
                  <a:close/>
                  <a:moveTo>
                    <a:pt x="326" y="1731"/>
                  </a:moveTo>
                  <a:lnTo>
                    <a:pt x="326" y="1731"/>
                  </a:lnTo>
                  <a:cubicBezTo>
                    <a:pt x="326" y="1762"/>
                    <a:pt x="352" y="1788"/>
                    <a:pt x="383" y="1788"/>
                  </a:cubicBezTo>
                  <a:lnTo>
                    <a:pt x="1379" y="1788"/>
                  </a:lnTo>
                  <a:cubicBezTo>
                    <a:pt x="1410" y="1788"/>
                    <a:pt x="1436" y="1762"/>
                    <a:pt x="1436" y="1731"/>
                  </a:cubicBezTo>
                  <a:cubicBezTo>
                    <a:pt x="1436" y="1699"/>
                    <a:pt x="1410" y="1673"/>
                    <a:pt x="1379" y="1673"/>
                  </a:cubicBezTo>
                  <a:lnTo>
                    <a:pt x="383" y="1673"/>
                  </a:lnTo>
                  <a:cubicBezTo>
                    <a:pt x="352" y="1673"/>
                    <a:pt x="326" y="1699"/>
                    <a:pt x="326" y="1731"/>
                  </a:cubicBezTo>
                  <a:close/>
                  <a:moveTo>
                    <a:pt x="264" y="1731"/>
                  </a:moveTo>
                  <a:lnTo>
                    <a:pt x="264" y="1731"/>
                  </a:lnTo>
                  <a:cubicBezTo>
                    <a:pt x="264" y="1665"/>
                    <a:pt x="317" y="1611"/>
                    <a:pt x="383" y="1611"/>
                  </a:cubicBezTo>
                  <a:lnTo>
                    <a:pt x="1379" y="1611"/>
                  </a:lnTo>
                  <a:cubicBezTo>
                    <a:pt x="1444" y="1611"/>
                    <a:pt x="1498" y="1665"/>
                    <a:pt x="1498" y="1731"/>
                  </a:cubicBezTo>
                  <a:cubicBezTo>
                    <a:pt x="1498" y="1796"/>
                    <a:pt x="1444" y="1850"/>
                    <a:pt x="1379" y="1850"/>
                  </a:cubicBezTo>
                  <a:lnTo>
                    <a:pt x="383" y="1850"/>
                  </a:lnTo>
                  <a:cubicBezTo>
                    <a:pt x="317" y="1850"/>
                    <a:pt x="264" y="1796"/>
                    <a:pt x="264" y="1731"/>
                  </a:cubicBezTo>
                  <a:close/>
                  <a:moveTo>
                    <a:pt x="326" y="1374"/>
                  </a:moveTo>
                  <a:lnTo>
                    <a:pt x="326" y="1374"/>
                  </a:lnTo>
                  <a:cubicBezTo>
                    <a:pt x="326" y="1406"/>
                    <a:pt x="352" y="1432"/>
                    <a:pt x="383" y="1432"/>
                  </a:cubicBezTo>
                  <a:lnTo>
                    <a:pt x="1379" y="1432"/>
                  </a:lnTo>
                  <a:cubicBezTo>
                    <a:pt x="1410" y="1432"/>
                    <a:pt x="1436" y="1406"/>
                    <a:pt x="1436" y="1374"/>
                  </a:cubicBezTo>
                  <a:cubicBezTo>
                    <a:pt x="1436" y="1343"/>
                    <a:pt x="1410" y="1317"/>
                    <a:pt x="1379" y="1317"/>
                  </a:cubicBezTo>
                  <a:lnTo>
                    <a:pt x="383" y="1317"/>
                  </a:lnTo>
                  <a:cubicBezTo>
                    <a:pt x="352" y="1317"/>
                    <a:pt x="326" y="1343"/>
                    <a:pt x="326" y="1374"/>
                  </a:cubicBezTo>
                  <a:close/>
                  <a:moveTo>
                    <a:pt x="264" y="1374"/>
                  </a:moveTo>
                  <a:lnTo>
                    <a:pt x="264" y="1374"/>
                  </a:lnTo>
                  <a:cubicBezTo>
                    <a:pt x="264" y="1309"/>
                    <a:pt x="317" y="1255"/>
                    <a:pt x="383" y="1255"/>
                  </a:cubicBezTo>
                  <a:lnTo>
                    <a:pt x="1379" y="1255"/>
                  </a:lnTo>
                  <a:cubicBezTo>
                    <a:pt x="1444" y="1255"/>
                    <a:pt x="1498" y="1309"/>
                    <a:pt x="1498" y="1374"/>
                  </a:cubicBezTo>
                  <a:cubicBezTo>
                    <a:pt x="1498" y="1440"/>
                    <a:pt x="1444" y="1494"/>
                    <a:pt x="1379" y="1494"/>
                  </a:cubicBezTo>
                  <a:lnTo>
                    <a:pt x="383" y="1494"/>
                  </a:lnTo>
                  <a:cubicBezTo>
                    <a:pt x="317" y="1494"/>
                    <a:pt x="264" y="1440"/>
                    <a:pt x="264" y="1374"/>
                  </a:cubicBezTo>
                  <a:close/>
                  <a:moveTo>
                    <a:pt x="1344" y="852"/>
                  </a:moveTo>
                  <a:lnTo>
                    <a:pt x="1344" y="852"/>
                  </a:lnTo>
                  <a:cubicBezTo>
                    <a:pt x="1344" y="882"/>
                    <a:pt x="1368" y="906"/>
                    <a:pt x="1397" y="906"/>
                  </a:cubicBezTo>
                  <a:cubicBezTo>
                    <a:pt x="1426" y="906"/>
                    <a:pt x="1450" y="882"/>
                    <a:pt x="1450" y="852"/>
                  </a:cubicBezTo>
                  <a:cubicBezTo>
                    <a:pt x="1450" y="823"/>
                    <a:pt x="1426" y="799"/>
                    <a:pt x="1397" y="799"/>
                  </a:cubicBezTo>
                  <a:cubicBezTo>
                    <a:pt x="1368" y="799"/>
                    <a:pt x="1344" y="823"/>
                    <a:pt x="1344" y="852"/>
                  </a:cubicBezTo>
                  <a:close/>
                  <a:moveTo>
                    <a:pt x="1282" y="852"/>
                  </a:moveTo>
                  <a:lnTo>
                    <a:pt x="1282" y="852"/>
                  </a:lnTo>
                  <a:cubicBezTo>
                    <a:pt x="1282" y="789"/>
                    <a:pt x="1333" y="737"/>
                    <a:pt x="1397" y="737"/>
                  </a:cubicBezTo>
                  <a:cubicBezTo>
                    <a:pt x="1460" y="737"/>
                    <a:pt x="1512" y="789"/>
                    <a:pt x="1512" y="852"/>
                  </a:cubicBezTo>
                  <a:cubicBezTo>
                    <a:pt x="1512" y="916"/>
                    <a:pt x="1460" y="968"/>
                    <a:pt x="1397" y="968"/>
                  </a:cubicBezTo>
                  <a:cubicBezTo>
                    <a:pt x="1333" y="968"/>
                    <a:pt x="1282" y="916"/>
                    <a:pt x="1282" y="852"/>
                  </a:cubicBezTo>
                  <a:close/>
                  <a:moveTo>
                    <a:pt x="1007" y="852"/>
                  </a:moveTo>
                  <a:lnTo>
                    <a:pt x="1007" y="852"/>
                  </a:lnTo>
                  <a:cubicBezTo>
                    <a:pt x="1007" y="882"/>
                    <a:pt x="1031" y="906"/>
                    <a:pt x="1060" y="906"/>
                  </a:cubicBezTo>
                  <a:cubicBezTo>
                    <a:pt x="1089" y="906"/>
                    <a:pt x="1113" y="882"/>
                    <a:pt x="1113" y="852"/>
                  </a:cubicBezTo>
                  <a:cubicBezTo>
                    <a:pt x="1113" y="823"/>
                    <a:pt x="1089" y="799"/>
                    <a:pt x="1060" y="799"/>
                  </a:cubicBezTo>
                  <a:cubicBezTo>
                    <a:pt x="1031" y="799"/>
                    <a:pt x="1007" y="823"/>
                    <a:pt x="1007" y="852"/>
                  </a:cubicBezTo>
                  <a:close/>
                  <a:moveTo>
                    <a:pt x="945" y="852"/>
                  </a:moveTo>
                  <a:lnTo>
                    <a:pt x="945" y="852"/>
                  </a:lnTo>
                  <a:cubicBezTo>
                    <a:pt x="945" y="789"/>
                    <a:pt x="997" y="737"/>
                    <a:pt x="1060" y="737"/>
                  </a:cubicBezTo>
                  <a:cubicBezTo>
                    <a:pt x="1124" y="737"/>
                    <a:pt x="1175" y="789"/>
                    <a:pt x="1175" y="852"/>
                  </a:cubicBezTo>
                  <a:cubicBezTo>
                    <a:pt x="1175" y="916"/>
                    <a:pt x="1124" y="968"/>
                    <a:pt x="1060" y="968"/>
                  </a:cubicBezTo>
                  <a:cubicBezTo>
                    <a:pt x="997" y="968"/>
                    <a:pt x="945" y="916"/>
                    <a:pt x="945" y="852"/>
                  </a:cubicBezTo>
                  <a:close/>
                  <a:moveTo>
                    <a:pt x="670" y="852"/>
                  </a:moveTo>
                  <a:lnTo>
                    <a:pt x="670" y="852"/>
                  </a:lnTo>
                  <a:cubicBezTo>
                    <a:pt x="670" y="882"/>
                    <a:pt x="694" y="906"/>
                    <a:pt x="723" y="906"/>
                  </a:cubicBezTo>
                  <a:cubicBezTo>
                    <a:pt x="753" y="906"/>
                    <a:pt x="777" y="882"/>
                    <a:pt x="777" y="852"/>
                  </a:cubicBezTo>
                  <a:cubicBezTo>
                    <a:pt x="777" y="823"/>
                    <a:pt x="753" y="799"/>
                    <a:pt x="723" y="799"/>
                  </a:cubicBezTo>
                  <a:cubicBezTo>
                    <a:pt x="694" y="799"/>
                    <a:pt x="670" y="823"/>
                    <a:pt x="670" y="852"/>
                  </a:cubicBezTo>
                  <a:close/>
                  <a:moveTo>
                    <a:pt x="608" y="852"/>
                  </a:moveTo>
                  <a:lnTo>
                    <a:pt x="608" y="852"/>
                  </a:lnTo>
                  <a:cubicBezTo>
                    <a:pt x="608" y="789"/>
                    <a:pt x="660" y="737"/>
                    <a:pt x="723" y="737"/>
                  </a:cubicBezTo>
                  <a:cubicBezTo>
                    <a:pt x="787" y="737"/>
                    <a:pt x="839" y="789"/>
                    <a:pt x="839" y="852"/>
                  </a:cubicBezTo>
                  <a:cubicBezTo>
                    <a:pt x="839" y="916"/>
                    <a:pt x="787" y="968"/>
                    <a:pt x="723" y="968"/>
                  </a:cubicBezTo>
                  <a:cubicBezTo>
                    <a:pt x="660" y="968"/>
                    <a:pt x="608" y="916"/>
                    <a:pt x="608" y="852"/>
                  </a:cubicBezTo>
                  <a:close/>
                  <a:moveTo>
                    <a:pt x="334" y="852"/>
                  </a:moveTo>
                  <a:lnTo>
                    <a:pt x="334" y="852"/>
                  </a:lnTo>
                  <a:cubicBezTo>
                    <a:pt x="334" y="882"/>
                    <a:pt x="357" y="906"/>
                    <a:pt x="387" y="906"/>
                  </a:cubicBezTo>
                  <a:cubicBezTo>
                    <a:pt x="416" y="906"/>
                    <a:pt x="440" y="882"/>
                    <a:pt x="440" y="852"/>
                  </a:cubicBezTo>
                  <a:cubicBezTo>
                    <a:pt x="440" y="823"/>
                    <a:pt x="416" y="799"/>
                    <a:pt x="387" y="799"/>
                  </a:cubicBezTo>
                  <a:cubicBezTo>
                    <a:pt x="357" y="799"/>
                    <a:pt x="334" y="823"/>
                    <a:pt x="334" y="852"/>
                  </a:cubicBezTo>
                  <a:close/>
                  <a:moveTo>
                    <a:pt x="272" y="852"/>
                  </a:moveTo>
                  <a:lnTo>
                    <a:pt x="272" y="852"/>
                  </a:lnTo>
                  <a:cubicBezTo>
                    <a:pt x="272" y="789"/>
                    <a:pt x="323" y="737"/>
                    <a:pt x="387" y="737"/>
                  </a:cubicBezTo>
                  <a:cubicBezTo>
                    <a:pt x="450" y="737"/>
                    <a:pt x="502" y="789"/>
                    <a:pt x="502" y="852"/>
                  </a:cubicBezTo>
                  <a:cubicBezTo>
                    <a:pt x="502" y="916"/>
                    <a:pt x="450" y="968"/>
                    <a:pt x="387" y="968"/>
                  </a:cubicBezTo>
                  <a:cubicBezTo>
                    <a:pt x="323" y="968"/>
                    <a:pt x="272" y="916"/>
                    <a:pt x="272" y="852"/>
                  </a:cubicBezTo>
                  <a:close/>
                  <a:moveTo>
                    <a:pt x="1344" y="552"/>
                  </a:moveTo>
                  <a:lnTo>
                    <a:pt x="1344" y="552"/>
                  </a:lnTo>
                  <a:cubicBezTo>
                    <a:pt x="1344" y="581"/>
                    <a:pt x="1368" y="605"/>
                    <a:pt x="1397" y="605"/>
                  </a:cubicBezTo>
                  <a:cubicBezTo>
                    <a:pt x="1426" y="605"/>
                    <a:pt x="1450" y="581"/>
                    <a:pt x="1450" y="552"/>
                  </a:cubicBezTo>
                  <a:cubicBezTo>
                    <a:pt x="1450" y="523"/>
                    <a:pt x="1426" y="499"/>
                    <a:pt x="1397" y="499"/>
                  </a:cubicBezTo>
                  <a:cubicBezTo>
                    <a:pt x="1368" y="499"/>
                    <a:pt x="1344" y="523"/>
                    <a:pt x="1344" y="552"/>
                  </a:cubicBezTo>
                  <a:close/>
                  <a:moveTo>
                    <a:pt x="1282" y="552"/>
                  </a:moveTo>
                  <a:lnTo>
                    <a:pt x="1282" y="552"/>
                  </a:lnTo>
                  <a:cubicBezTo>
                    <a:pt x="1282" y="488"/>
                    <a:pt x="1333" y="437"/>
                    <a:pt x="1397" y="437"/>
                  </a:cubicBezTo>
                  <a:cubicBezTo>
                    <a:pt x="1460" y="437"/>
                    <a:pt x="1512" y="488"/>
                    <a:pt x="1512" y="552"/>
                  </a:cubicBezTo>
                  <a:cubicBezTo>
                    <a:pt x="1512" y="615"/>
                    <a:pt x="1460" y="667"/>
                    <a:pt x="1397" y="667"/>
                  </a:cubicBezTo>
                  <a:cubicBezTo>
                    <a:pt x="1333" y="667"/>
                    <a:pt x="1282" y="615"/>
                    <a:pt x="1282" y="552"/>
                  </a:cubicBezTo>
                  <a:close/>
                  <a:moveTo>
                    <a:pt x="1007" y="552"/>
                  </a:moveTo>
                  <a:lnTo>
                    <a:pt x="1007" y="552"/>
                  </a:lnTo>
                  <a:cubicBezTo>
                    <a:pt x="1007" y="581"/>
                    <a:pt x="1031" y="605"/>
                    <a:pt x="1060" y="605"/>
                  </a:cubicBezTo>
                  <a:cubicBezTo>
                    <a:pt x="1089" y="605"/>
                    <a:pt x="1113" y="581"/>
                    <a:pt x="1113" y="552"/>
                  </a:cubicBezTo>
                  <a:cubicBezTo>
                    <a:pt x="1113" y="523"/>
                    <a:pt x="1089" y="499"/>
                    <a:pt x="1060" y="499"/>
                  </a:cubicBezTo>
                  <a:cubicBezTo>
                    <a:pt x="1031" y="499"/>
                    <a:pt x="1007" y="523"/>
                    <a:pt x="1007" y="552"/>
                  </a:cubicBezTo>
                  <a:close/>
                  <a:moveTo>
                    <a:pt x="945" y="552"/>
                  </a:moveTo>
                  <a:lnTo>
                    <a:pt x="945" y="552"/>
                  </a:lnTo>
                  <a:cubicBezTo>
                    <a:pt x="945" y="488"/>
                    <a:pt x="997" y="437"/>
                    <a:pt x="1060" y="437"/>
                  </a:cubicBezTo>
                  <a:cubicBezTo>
                    <a:pt x="1124" y="437"/>
                    <a:pt x="1175" y="488"/>
                    <a:pt x="1175" y="552"/>
                  </a:cubicBezTo>
                  <a:cubicBezTo>
                    <a:pt x="1175" y="615"/>
                    <a:pt x="1124" y="667"/>
                    <a:pt x="1060" y="667"/>
                  </a:cubicBezTo>
                  <a:cubicBezTo>
                    <a:pt x="997" y="667"/>
                    <a:pt x="945" y="615"/>
                    <a:pt x="945" y="552"/>
                  </a:cubicBezTo>
                  <a:close/>
                  <a:moveTo>
                    <a:pt x="670" y="552"/>
                  </a:moveTo>
                  <a:lnTo>
                    <a:pt x="670" y="552"/>
                  </a:lnTo>
                  <a:cubicBezTo>
                    <a:pt x="670" y="581"/>
                    <a:pt x="694" y="605"/>
                    <a:pt x="723" y="605"/>
                  </a:cubicBezTo>
                  <a:cubicBezTo>
                    <a:pt x="753" y="605"/>
                    <a:pt x="777" y="581"/>
                    <a:pt x="777" y="552"/>
                  </a:cubicBezTo>
                  <a:cubicBezTo>
                    <a:pt x="777" y="523"/>
                    <a:pt x="753" y="499"/>
                    <a:pt x="723" y="499"/>
                  </a:cubicBezTo>
                  <a:cubicBezTo>
                    <a:pt x="694" y="499"/>
                    <a:pt x="670" y="523"/>
                    <a:pt x="670" y="552"/>
                  </a:cubicBezTo>
                  <a:close/>
                  <a:moveTo>
                    <a:pt x="608" y="552"/>
                  </a:moveTo>
                  <a:lnTo>
                    <a:pt x="608" y="552"/>
                  </a:lnTo>
                  <a:cubicBezTo>
                    <a:pt x="608" y="488"/>
                    <a:pt x="660" y="437"/>
                    <a:pt x="723" y="437"/>
                  </a:cubicBezTo>
                  <a:cubicBezTo>
                    <a:pt x="787" y="437"/>
                    <a:pt x="839" y="488"/>
                    <a:pt x="839" y="552"/>
                  </a:cubicBezTo>
                  <a:cubicBezTo>
                    <a:pt x="839" y="615"/>
                    <a:pt x="787" y="667"/>
                    <a:pt x="723" y="667"/>
                  </a:cubicBezTo>
                  <a:cubicBezTo>
                    <a:pt x="660" y="667"/>
                    <a:pt x="608" y="615"/>
                    <a:pt x="608" y="552"/>
                  </a:cubicBezTo>
                  <a:close/>
                  <a:moveTo>
                    <a:pt x="334" y="552"/>
                  </a:moveTo>
                  <a:lnTo>
                    <a:pt x="334" y="552"/>
                  </a:lnTo>
                  <a:cubicBezTo>
                    <a:pt x="334" y="581"/>
                    <a:pt x="357" y="605"/>
                    <a:pt x="387" y="605"/>
                  </a:cubicBezTo>
                  <a:cubicBezTo>
                    <a:pt x="416" y="605"/>
                    <a:pt x="440" y="581"/>
                    <a:pt x="440" y="552"/>
                  </a:cubicBezTo>
                  <a:cubicBezTo>
                    <a:pt x="440" y="523"/>
                    <a:pt x="416" y="499"/>
                    <a:pt x="387" y="499"/>
                  </a:cubicBezTo>
                  <a:cubicBezTo>
                    <a:pt x="357" y="499"/>
                    <a:pt x="334" y="523"/>
                    <a:pt x="334" y="552"/>
                  </a:cubicBezTo>
                  <a:close/>
                  <a:moveTo>
                    <a:pt x="272" y="552"/>
                  </a:moveTo>
                  <a:lnTo>
                    <a:pt x="272" y="552"/>
                  </a:lnTo>
                  <a:cubicBezTo>
                    <a:pt x="272" y="488"/>
                    <a:pt x="323" y="437"/>
                    <a:pt x="387" y="437"/>
                  </a:cubicBezTo>
                  <a:cubicBezTo>
                    <a:pt x="450" y="437"/>
                    <a:pt x="502" y="488"/>
                    <a:pt x="502" y="552"/>
                  </a:cubicBezTo>
                  <a:cubicBezTo>
                    <a:pt x="502" y="615"/>
                    <a:pt x="450" y="667"/>
                    <a:pt x="387" y="667"/>
                  </a:cubicBezTo>
                  <a:cubicBezTo>
                    <a:pt x="323" y="667"/>
                    <a:pt x="272" y="615"/>
                    <a:pt x="272" y="552"/>
                  </a:cubicBezTo>
                  <a:close/>
                  <a:moveTo>
                    <a:pt x="1771" y="211"/>
                  </a:moveTo>
                  <a:lnTo>
                    <a:pt x="1771" y="211"/>
                  </a:lnTo>
                  <a:lnTo>
                    <a:pt x="1771" y="2287"/>
                  </a:lnTo>
                  <a:cubicBezTo>
                    <a:pt x="1771" y="2404"/>
                    <a:pt x="1676" y="2499"/>
                    <a:pt x="1559" y="2499"/>
                  </a:cubicBezTo>
                  <a:lnTo>
                    <a:pt x="1347" y="2499"/>
                  </a:lnTo>
                  <a:cubicBezTo>
                    <a:pt x="1307" y="2499"/>
                    <a:pt x="1274" y="2531"/>
                    <a:pt x="1274" y="2571"/>
                  </a:cubicBezTo>
                  <a:cubicBezTo>
                    <a:pt x="1274" y="2612"/>
                    <a:pt x="1307" y="2644"/>
                    <a:pt x="1347" y="2644"/>
                  </a:cubicBezTo>
                  <a:lnTo>
                    <a:pt x="1554" y="2644"/>
                  </a:lnTo>
                  <a:cubicBezTo>
                    <a:pt x="1674" y="2644"/>
                    <a:pt x="1771" y="2742"/>
                    <a:pt x="1771" y="2862"/>
                  </a:cubicBezTo>
                  <a:lnTo>
                    <a:pt x="1771" y="3398"/>
                  </a:lnTo>
                  <a:cubicBezTo>
                    <a:pt x="1771" y="3518"/>
                    <a:pt x="1674" y="3616"/>
                    <a:pt x="1554" y="3616"/>
                  </a:cubicBezTo>
                  <a:lnTo>
                    <a:pt x="217" y="3616"/>
                  </a:lnTo>
                  <a:cubicBezTo>
                    <a:pt x="97" y="3616"/>
                    <a:pt x="0" y="3518"/>
                    <a:pt x="0" y="3398"/>
                  </a:cubicBezTo>
                  <a:lnTo>
                    <a:pt x="0" y="2862"/>
                  </a:lnTo>
                  <a:cubicBezTo>
                    <a:pt x="0" y="2742"/>
                    <a:pt x="97" y="2644"/>
                    <a:pt x="217" y="2644"/>
                  </a:cubicBezTo>
                  <a:lnTo>
                    <a:pt x="464" y="2644"/>
                  </a:lnTo>
                  <a:cubicBezTo>
                    <a:pt x="481" y="2644"/>
                    <a:pt x="495" y="2658"/>
                    <a:pt x="495" y="2675"/>
                  </a:cubicBezTo>
                  <a:cubicBezTo>
                    <a:pt x="495" y="2693"/>
                    <a:pt x="481" y="2706"/>
                    <a:pt x="464" y="2706"/>
                  </a:cubicBezTo>
                  <a:lnTo>
                    <a:pt x="217" y="2706"/>
                  </a:lnTo>
                  <a:cubicBezTo>
                    <a:pt x="131" y="2706"/>
                    <a:pt x="62" y="2776"/>
                    <a:pt x="62" y="2862"/>
                  </a:cubicBezTo>
                  <a:lnTo>
                    <a:pt x="62" y="3398"/>
                  </a:lnTo>
                  <a:cubicBezTo>
                    <a:pt x="62" y="3484"/>
                    <a:pt x="131" y="3554"/>
                    <a:pt x="217" y="3554"/>
                  </a:cubicBezTo>
                  <a:lnTo>
                    <a:pt x="1554" y="3554"/>
                  </a:lnTo>
                  <a:cubicBezTo>
                    <a:pt x="1640" y="3554"/>
                    <a:pt x="1709" y="3484"/>
                    <a:pt x="1709" y="3398"/>
                  </a:cubicBezTo>
                  <a:lnTo>
                    <a:pt x="1709" y="2862"/>
                  </a:lnTo>
                  <a:cubicBezTo>
                    <a:pt x="1709" y="2776"/>
                    <a:pt x="1640" y="2706"/>
                    <a:pt x="1554" y="2706"/>
                  </a:cubicBezTo>
                  <a:lnTo>
                    <a:pt x="1347" y="2706"/>
                  </a:lnTo>
                  <a:cubicBezTo>
                    <a:pt x="1272" y="2706"/>
                    <a:pt x="1212" y="2646"/>
                    <a:pt x="1212" y="2571"/>
                  </a:cubicBezTo>
                  <a:cubicBezTo>
                    <a:pt x="1212" y="2497"/>
                    <a:pt x="1272" y="2437"/>
                    <a:pt x="1347" y="2437"/>
                  </a:cubicBezTo>
                  <a:lnTo>
                    <a:pt x="1560" y="2437"/>
                  </a:lnTo>
                  <a:cubicBezTo>
                    <a:pt x="1642" y="2437"/>
                    <a:pt x="1709" y="2369"/>
                    <a:pt x="1709" y="2287"/>
                  </a:cubicBezTo>
                  <a:lnTo>
                    <a:pt x="1709" y="211"/>
                  </a:lnTo>
                  <a:cubicBezTo>
                    <a:pt x="1709" y="129"/>
                    <a:pt x="1642" y="61"/>
                    <a:pt x="1559" y="61"/>
                  </a:cubicBezTo>
                  <a:lnTo>
                    <a:pt x="212" y="61"/>
                  </a:lnTo>
                  <a:cubicBezTo>
                    <a:pt x="129" y="61"/>
                    <a:pt x="62" y="129"/>
                    <a:pt x="62" y="211"/>
                  </a:cubicBezTo>
                  <a:lnTo>
                    <a:pt x="62" y="2287"/>
                  </a:lnTo>
                  <a:cubicBezTo>
                    <a:pt x="62" y="2369"/>
                    <a:pt x="129" y="2437"/>
                    <a:pt x="212" y="2437"/>
                  </a:cubicBezTo>
                  <a:lnTo>
                    <a:pt x="461" y="2437"/>
                  </a:lnTo>
                  <a:cubicBezTo>
                    <a:pt x="479" y="2437"/>
                    <a:pt x="492" y="2451"/>
                    <a:pt x="492" y="2468"/>
                  </a:cubicBezTo>
                  <a:cubicBezTo>
                    <a:pt x="492" y="2485"/>
                    <a:pt x="479" y="2499"/>
                    <a:pt x="461" y="2499"/>
                  </a:cubicBezTo>
                  <a:lnTo>
                    <a:pt x="212" y="2499"/>
                  </a:lnTo>
                  <a:cubicBezTo>
                    <a:pt x="95" y="2499"/>
                    <a:pt x="0" y="2404"/>
                    <a:pt x="0" y="2287"/>
                  </a:cubicBezTo>
                  <a:lnTo>
                    <a:pt x="0" y="211"/>
                  </a:lnTo>
                  <a:cubicBezTo>
                    <a:pt x="0" y="94"/>
                    <a:pt x="95" y="0"/>
                    <a:pt x="212" y="0"/>
                  </a:cubicBezTo>
                  <a:lnTo>
                    <a:pt x="1559" y="0"/>
                  </a:lnTo>
                  <a:cubicBezTo>
                    <a:pt x="1676" y="0"/>
                    <a:pt x="1771" y="94"/>
                    <a:pt x="1771" y="211"/>
                  </a:cubicBezTo>
                  <a:close/>
                </a:path>
              </a:pathLst>
            </a:custGeom>
            <a:grp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a:p>
          </p:txBody>
        </p:sp>
      </p:grpSp>
      <p:grpSp>
        <p:nvGrpSpPr>
          <p:cNvPr id="48" name="Group 47">
            <a:extLst>
              <a:ext uri="{FF2B5EF4-FFF2-40B4-BE49-F238E27FC236}">
                <a16:creationId xmlns:a16="http://schemas.microsoft.com/office/drawing/2014/main" id="{D4CF1AFB-A44D-774B-3221-80981C1E82EC}"/>
              </a:ext>
            </a:extLst>
          </p:cNvPr>
          <p:cNvGrpSpPr/>
          <p:nvPr/>
        </p:nvGrpSpPr>
        <p:grpSpPr>
          <a:xfrm>
            <a:off x="2415515" y="1768887"/>
            <a:ext cx="4332859" cy="3203163"/>
            <a:chOff x="3985089" y="571288"/>
            <a:chExt cx="4204351" cy="4629606"/>
          </a:xfrm>
        </p:grpSpPr>
        <p:sp>
          <p:nvSpPr>
            <p:cNvPr id="50" name="Round Same Side Corner Rectangle 26">
              <a:extLst>
                <a:ext uri="{FF2B5EF4-FFF2-40B4-BE49-F238E27FC236}">
                  <a16:creationId xmlns:a16="http://schemas.microsoft.com/office/drawing/2014/main" id="{F60AF3C6-87D8-11C4-83CC-EFD8AA8536C9}"/>
                </a:ext>
              </a:extLst>
            </p:cNvPr>
            <p:cNvSpPr/>
            <p:nvPr/>
          </p:nvSpPr>
          <p:spPr bwMode="auto">
            <a:xfrm rot="10800000">
              <a:off x="3985089" y="1155611"/>
              <a:ext cx="4204078" cy="4045283"/>
            </a:xfrm>
            <a:prstGeom prst="round2SameRect">
              <a:avLst>
                <a:gd name="adj1" fmla="val 5277"/>
                <a:gd name="adj2" fmla="val 0"/>
              </a:avLst>
            </a:prstGeom>
            <a:noFill/>
            <a:ln w="381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609570" fontAlgn="base">
                <a:spcBef>
                  <a:spcPct val="50000"/>
                </a:spcBef>
                <a:spcAft>
                  <a:spcPct val="17000"/>
                </a:spcAft>
                <a:buClr>
                  <a:srgbClr val="000000"/>
                </a:buClr>
              </a:pPr>
              <a:endParaRPr lang="en-US" sz="1867" dirty="0">
                <a:solidFill>
                  <a:srgbClr val="292929"/>
                </a:solidFill>
                <a:latin typeface="Calibri" panose="020F0502020204030204"/>
              </a:endParaRPr>
            </a:p>
          </p:txBody>
        </p:sp>
        <p:sp>
          <p:nvSpPr>
            <p:cNvPr id="51" name="Round Same Side Corner Rectangle 27">
              <a:extLst>
                <a:ext uri="{FF2B5EF4-FFF2-40B4-BE49-F238E27FC236}">
                  <a16:creationId xmlns:a16="http://schemas.microsoft.com/office/drawing/2014/main" id="{C9601993-F586-ACBC-7C01-FB9662DD4A91}"/>
                </a:ext>
              </a:extLst>
            </p:cNvPr>
            <p:cNvSpPr/>
            <p:nvPr/>
          </p:nvSpPr>
          <p:spPr bwMode="auto">
            <a:xfrm>
              <a:off x="3985361" y="571288"/>
              <a:ext cx="4204079" cy="1168072"/>
            </a:xfrm>
            <a:prstGeom prst="round2SameRect">
              <a:avLst>
                <a:gd name="adj1" fmla="val 50000"/>
                <a:gd name="adj2" fmla="val 0"/>
              </a:avLst>
            </a:prstGeom>
            <a:solidFill>
              <a:schemeClr val="tx2"/>
            </a:solidFill>
            <a:ln w="381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609570" fontAlgn="base">
                <a:spcBef>
                  <a:spcPct val="50000"/>
                </a:spcBef>
                <a:spcAft>
                  <a:spcPct val="17000"/>
                </a:spcAft>
                <a:buClr>
                  <a:srgbClr val="000000"/>
                </a:buClr>
              </a:pPr>
              <a:endParaRPr lang="en-US" sz="1867" dirty="0">
                <a:solidFill>
                  <a:srgbClr val="292929"/>
                </a:solidFill>
                <a:latin typeface="Calibri" panose="020F0502020204030204"/>
              </a:endParaRPr>
            </a:p>
          </p:txBody>
        </p:sp>
      </p:grpSp>
      <p:cxnSp>
        <p:nvCxnSpPr>
          <p:cNvPr id="43" name="Straight Connector 42">
            <a:extLst>
              <a:ext uri="{FF2B5EF4-FFF2-40B4-BE49-F238E27FC236}">
                <a16:creationId xmlns:a16="http://schemas.microsoft.com/office/drawing/2014/main" id="{C4C4033E-21CC-200D-5FDC-50FEB498D1C3}"/>
              </a:ext>
            </a:extLst>
          </p:cNvPr>
          <p:cNvCxnSpPr>
            <a:cxnSpLocks/>
          </p:cNvCxnSpPr>
          <p:nvPr/>
        </p:nvCxnSpPr>
        <p:spPr>
          <a:xfrm>
            <a:off x="3766615" y="3413694"/>
            <a:ext cx="1057786" cy="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pic>
        <p:nvPicPr>
          <p:cNvPr id="6" name="Picture 5" descr="Logo&#10;&#10;Description automatically generated">
            <a:extLst>
              <a:ext uri="{FF2B5EF4-FFF2-40B4-BE49-F238E27FC236}">
                <a16:creationId xmlns:a16="http://schemas.microsoft.com/office/drawing/2014/main" id="{98D8D92A-FC24-5122-FF50-30C9B6A9D45F}"/>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315831" y="1837796"/>
            <a:ext cx="2460296" cy="688883"/>
          </a:xfrm>
          <a:prstGeom prst="rect">
            <a:avLst/>
          </a:prstGeom>
        </p:spPr>
      </p:pic>
      <p:sp>
        <p:nvSpPr>
          <p:cNvPr id="16" name="Rectangle: Rounded Corners 15">
            <a:extLst>
              <a:ext uri="{FF2B5EF4-FFF2-40B4-BE49-F238E27FC236}">
                <a16:creationId xmlns:a16="http://schemas.microsoft.com/office/drawing/2014/main" id="{C6D53CFF-58CC-B620-931C-2F2F2154EB41}"/>
              </a:ext>
            </a:extLst>
          </p:cNvPr>
          <p:cNvSpPr/>
          <p:nvPr/>
        </p:nvSpPr>
        <p:spPr>
          <a:xfrm>
            <a:off x="3894583" y="3326386"/>
            <a:ext cx="857249" cy="174617"/>
          </a:xfrm>
          <a:prstGeom prst="roundRect">
            <a:avLst/>
          </a:prstGeom>
          <a:solidFill>
            <a:schemeClr val="bg1"/>
          </a:solidFill>
          <a:ln w="12700" cap="flat" cmpd="sng" algn="ctr">
            <a:solidFill>
              <a:schemeClr val="bg1"/>
            </a:solidFill>
            <a:prstDash val="solid"/>
            <a:round/>
            <a:headEnd type="none" w="med" len="lg"/>
            <a:tailEnd type="triangle" w="med"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18533" tIns="118533" rIns="118533" bIns="118533" numCol="1" spcCol="0" rtlCol="0" fromWordArt="0" anchor="ctr" anchorCtr="0" forceAA="0" compatLnSpc="1">
            <a:prstTxWarp prst="textNoShape">
              <a:avLst/>
            </a:prstTxWarp>
            <a:noAutofit/>
          </a:bodyPr>
          <a:lstStyle/>
          <a:p>
            <a:pPr algn="ctr"/>
            <a:endParaRPr lang="en-US" sz="2400">
              <a:solidFill>
                <a:srgbClr val="000000"/>
              </a:solidFill>
            </a:endParaRPr>
          </a:p>
        </p:txBody>
      </p:sp>
      <p:sp>
        <p:nvSpPr>
          <p:cNvPr id="11" name="Freeform 5">
            <a:extLst>
              <a:ext uri="{FF2B5EF4-FFF2-40B4-BE49-F238E27FC236}">
                <a16:creationId xmlns:a16="http://schemas.microsoft.com/office/drawing/2014/main" id="{48CB6259-E872-22A3-2746-2F60B4BC22FD}"/>
              </a:ext>
            </a:extLst>
          </p:cNvPr>
          <p:cNvSpPr>
            <a:spLocks noChangeAspect="1" noEditPoints="1"/>
          </p:cNvSpPr>
          <p:nvPr/>
        </p:nvSpPr>
        <p:spPr bwMode="auto">
          <a:xfrm>
            <a:off x="3935779" y="3011446"/>
            <a:ext cx="781955" cy="781955"/>
          </a:xfrm>
          <a:custGeom>
            <a:avLst/>
            <a:gdLst>
              <a:gd name="T0" fmla="*/ 4531 w 4799"/>
              <a:gd name="T1" fmla="*/ 2779 h 4799"/>
              <a:gd name="T2" fmla="*/ 3930 w 4799"/>
              <a:gd name="T3" fmla="*/ 3322 h 4799"/>
              <a:gd name="T4" fmla="*/ 4176 w 4799"/>
              <a:gd name="T5" fmla="*/ 3826 h 4799"/>
              <a:gd name="T6" fmla="*/ 3410 w 4799"/>
              <a:gd name="T7" fmla="*/ 3945 h 4799"/>
              <a:gd name="T8" fmla="*/ 2779 w 4799"/>
              <a:gd name="T9" fmla="*/ 4211 h 4799"/>
              <a:gd name="T10" fmla="*/ 2153 w 4799"/>
              <a:gd name="T11" fmla="*/ 4663 h 4799"/>
              <a:gd name="T12" fmla="*/ 1966 w 4799"/>
              <a:gd name="T13" fmla="*/ 4145 h 4799"/>
              <a:gd name="T14" fmla="*/ 1388 w 4799"/>
              <a:gd name="T15" fmla="*/ 3948 h 4799"/>
              <a:gd name="T16" fmla="*/ 623 w 4799"/>
              <a:gd name="T17" fmla="*/ 3826 h 4799"/>
              <a:gd name="T18" fmla="*/ 864 w 4799"/>
              <a:gd name="T19" fmla="*/ 3324 h 4799"/>
              <a:gd name="T20" fmla="*/ 598 w 4799"/>
              <a:gd name="T21" fmla="*/ 2779 h 4799"/>
              <a:gd name="T22" fmla="*/ 135 w 4799"/>
              <a:gd name="T23" fmla="*/ 2152 h 4799"/>
              <a:gd name="T24" fmla="*/ 670 w 4799"/>
              <a:gd name="T25" fmla="*/ 1974 h 4799"/>
              <a:gd name="T26" fmla="*/ 868 w 4799"/>
              <a:gd name="T27" fmla="*/ 1405 h 4799"/>
              <a:gd name="T28" fmla="*/ 972 w 4799"/>
              <a:gd name="T29" fmla="*/ 622 h 4799"/>
              <a:gd name="T30" fmla="*/ 1513 w 4799"/>
              <a:gd name="T31" fmla="*/ 879 h 4799"/>
              <a:gd name="T32" fmla="*/ 1994 w 4799"/>
              <a:gd name="T33" fmla="*/ 672 h 4799"/>
              <a:gd name="T34" fmla="*/ 2153 w 4799"/>
              <a:gd name="T35" fmla="*/ 134 h 4799"/>
              <a:gd name="T36" fmla="*/ 2779 w 4799"/>
              <a:gd name="T37" fmla="*/ 617 h 4799"/>
              <a:gd name="T38" fmla="*/ 3306 w 4799"/>
              <a:gd name="T39" fmla="*/ 883 h 4799"/>
              <a:gd name="T40" fmla="*/ 3827 w 4799"/>
              <a:gd name="T41" fmla="*/ 622 h 4799"/>
              <a:gd name="T42" fmla="*/ 3928 w 4799"/>
              <a:gd name="T43" fmla="*/ 1404 h 4799"/>
              <a:gd name="T44" fmla="*/ 4177 w 4799"/>
              <a:gd name="T45" fmla="*/ 2017 h 4799"/>
              <a:gd name="T46" fmla="*/ 4664 w 4799"/>
              <a:gd name="T47" fmla="*/ 2152 h 4799"/>
              <a:gd name="T48" fmla="*/ 4531 w 4799"/>
              <a:gd name="T49" fmla="*/ 1883 h 4799"/>
              <a:gd name="T50" fmla="*/ 4060 w 4799"/>
              <a:gd name="T51" fmla="*/ 1464 h 4799"/>
              <a:gd name="T52" fmla="*/ 3922 w 4799"/>
              <a:gd name="T53" fmla="*/ 527 h 4799"/>
              <a:gd name="T54" fmla="*/ 2915 w 4799"/>
              <a:gd name="T55" fmla="*/ 570 h 4799"/>
              <a:gd name="T56" fmla="*/ 2153 w 4799"/>
              <a:gd name="T57" fmla="*/ 0 h 4799"/>
              <a:gd name="T58" fmla="*/ 1468 w 4799"/>
              <a:gd name="T59" fmla="*/ 738 h 4799"/>
              <a:gd name="T60" fmla="*/ 528 w 4799"/>
              <a:gd name="T61" fmla="*/ 876 h 4799"/>
              <a:gd name="T62" fmla="*/ 555 w 4799"/>
              <a:gd name="T63" fmla="*/ 1883 h 4799"/>
              <a:gd name="T64" fmla="*/ 0 w 4799"/>
              <a:gd name="T65" fmla="*/ 2645 h 4799"/>
              <a:gd name="T66" fmla="*/ 722 w 4799"/>
              <a:gd name="T67" fmla="*/ 3348 h 4799"/>
              <a:gd name="T68" fmla="*/ 877 w 4799"/>
              <a:gd name="T69" fmla="*/ 4270 h 4799"/>
              <a:gd name="T70" fmla="*/ 1884 w 4799"/>
              <a:gd name="T71" fmla="*/ 4263 h 4799"/>
              <a:gd name="T72" fmla="*/ 2646 w 4799"/>
              <a:gd name="T73" fmla="*/ 4799 h 4799"/>
              <a:gd name="T74" fmla="*/ 3351 w 4799"/>
              <a:gd name="T75" fmla="*/ 4078 h 4799"/>
              <a:gd name="T76" fmla="*/ 4271 w 4799"/>
              <a:gd name="T77" fmla="*/ 3921 h 4799"/>
              <a:gd name="T78" fmla="*/ 4248 w 4799"/>
              <a:gd name="T79" fmla="*/ 2914 h 4799"/>
              <a:gd name="T80" fmla="*/ 4799 w 4799"/>
              <a:gd name="T81" fmla="*/ 2152 h 4799"/>
              <a:gd name="T82" fmla="*/ 2400 w 4799"/>
              <a:gd name="T83" fmla="*/ 3479 h 4799"/>
              <a:gd name="T84" fmla="*/ 2400 w 4799"/>
              <a:gd name="T85" fmla="*/ 1374 h 4799"/>
              <a:gd name="T86" fmla="*/ 2400 w 4799"/>
              <a:gd name="T87" fmla="*/ 3479 h 4799"/>
              <a:gd name="T88" fmla="*/ 1212 w 4799"/>
              <a:gd name="T89" fmla="*/ 2426 h 4799"/>
              <a:gd name="T90" fmla="*/ 2400 w 4799"/>
              <a:gd name="T91" fmla="*/ 1239 h 47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799" h="4799">
                <a:moveTo>
                  <a:pt x="4664" y="2645"/>
                </a:moveTo>
                <a:lnTo>
                  <a:pt x="4664" y="2645"/>
                </a:lnTo>
                <a:cubicBezTo>
                  <a:pt x="4664" y="2719"/>
                  <a:pt x="4605" y="2779"/>
                  <a:pt x="4531" y="2779"/>
                </a:cubicBezTo>
                <a:lnTo>
                  <a:pt x="4196" y="2778"/>
                </a:lnTo>
                <a:cubicBezTo>
                  <a:pt x="4162" y="2779"/>
                  <a:pt x="4137" y="2800"/>
                  <a:pt x="4130" y="2830"/>
                </a:cubicBezTo>
                <a:cubicBezTo>
                  <a:pt x="4088" y="3003"/>
                  <a:pt x="4021" y="3169"/>
                  <a:pt x="3930" y="3322"/>
                </a:cubicBezTo>
                <a:cubicBezTo>
                  <a:pt x="3915" y="3349"/>
                  <a:pt x="3919" y="3382"/>
                  <a:pt x="3941" y="3404"/>
                </a:cubicBezTo>
                <a:lnTo>
                  <a:pt x="4176" y="3637"/>
                </a:lnTo>
                <a:cubicBezTo>
                  <a:pt x="4227" y="3689"/>
                  <a:pt x="4228" y="3774"/>
                  <a:pt x="4176" y="3826"/>
                </a:cubicBezTo>
                <a:lnTo>
                  <a:pt x="3827" y="4175"/>
                </a:lnTo>
                <a:cubicBezTo>
                  <a:pt x="3775" y="4227"/>
                  <a:pt x="3690" y="4226"/>
                  <a:pt x="3638" y="4175"/>
                </a:cubicBezTo>
                <a:lnTo>
                  <a:pt x="3410" y="3945"/>
                </a:lnTo>
                <a:cubicBezTo>
                  <a:pt x="3388" y="3923"/>
                  <a:pt x="3353" y="3919"/>
                  <a:pt x="3327" y="3935"/>
                </a:cubicBezTo>
                <a:cubicBezTo>
                  <a:pt x="3172" y="4030"/>
                  <a:pt x="3005" y="4100"/>
                  <a:pt x="2831" y="4144"/>
                </a:cubicBezTo>
                <a:cubicBezTo>
                  <a:pt x="2799" y="4151"/>
                  <a:pt x="2779" y="4180"/>
                  <a:pt x="2779" y="4211"/>
                </a:cubicBezTo>
                <a:lnTo>
                  <a:pt x="2779" y="4530"/>
                </a:lnTo>
                <a:cubicBezTo>
                  <a:pt x="2779" y="4604"/>
                  <a:pt x="2720" y="4663"/>
                  <a:pt x="2646" y="4663"/>
                </a:cubicBezTo>
                <a:lnTo>
                  <a:pt x="2153" y="4663"/>
                </a:lnTo>
                <a:cubicBezTo>
                  <a:pt x="2079" y="4663"/>
                  <a:pt x="2019" y="4604"/>
                  <a:pt x="2019" y="4530"/>
                </a:cubicBezTo>
                <a:lnTo>
                  <a:pt x="2019" y="4211"/>
                </a:lnTo>
                <a:cubicBezTo>
                  <a:pt x="2019" y="4180"/>
                  <a:pt x="1996" y="4152"/>
                  <a:pt x="1966" y="4145"/>
                </a:cubicBezTo>
                <a:cubicBezTo>
                  <a:pt x="1791" y="4101"/>
                  <a:pt x="1624" y="4032"/>
                  <a:pt x="1471" y="3938"/>
                </a:cubicBezTo>
                <a:cubicBezTo>
                  <a:pt x="1460" y="3931"/>
                  <a:pt x="1448" y="3928"/>
                  <a:pt x="1436" y="3928"/>
                </a:cubicBezTo>
                <a:cubicBezTo>
                  <a:pt x="1418" y="3928"/>
                  <a:pt x="1401" y="3935"/>
                  <a:pt x="1388" y="3948"/>
                </a:cubicBezTo>
                <a:lnTo>
                  <a:pt x="1161" y="4175"/>
                </a:lnTo>
                <a:cubicBezTo>
                  <a:pt x="1109" y="4227"/>
                  <a:pt x="1024" y="4227"/>
                  <a:pt x="972" y="4175"/>
                </a:cubicBezTo>
                <a:lnTo>
                  <a:pt x="623" y="3826"/>
                </a:lnTo>
                <a:cubicBezTo>
                  <a:pt x="571" y="3774"/>
                  <a:pt x="572" y="3689"/>
                  <a:pt x="623" y="3637"/>
                </a:cubicBezTo>
                <a:lnTo>
                  <a:pt x="854" y="3407"/>
                </a:lnTo>
                <a:cubicBezTo>
                  <a:pt x="876" y="3385"/>
                  <a:pt x="880" y="3351"/>
                  <a:pt x="864" y="3324"/>
                </a:cubicBezTo>
                <a:cubicBezTo>
                  <a:pt x="772" y="3170"/>
                  <a:pt x="705" y="3004"/>
                  <a:pt x="664" y="2831"/>
                </a:cubicBezTo>
                <a:cubicBezTo>
                  <a:pt x="662" y="2826"/>
                  <a:pt x="661" y="2821"/>
                  <a:pt x="658" y="2816"/>
                </a:cubicBezTo>
                <a:cubicBezTo>
                  <a:pt x="647" y="2793"/>
                  <a:pt x="623" y="2779"/>
                  <a:pt x="598" y="2779"/>
                </a:cubicBezTo>
                <a:lnTo>
                  <a:pt x="268" y="2779"/>
                </a:lnTo>
                <a:cubicBezTo>
                  <a:pt x="194" y="2779"/>
                  <a:pt x="135" y="2719"/>
                  <a:pt x="135" y="2645"/>
                </a:cubicBezTo>
                <a:lnTo>
                  <a:pt x="135" y="2152"/>
                </a:lnTo>
                <a:cubicBezTo>
                  <a:pt x="135" y="2078"/>
                  <a:pt x="194" y="2018"/>
                  <a:pt x="268" y="2018"/>
                </a:cubicBezTo>
                <a:lnTo>
                  <a:pt x="606" y="2018"/>
                </a:lnTo>
                <a:cubicBezTo>
                  <a:pt x="635" y="2018"/>
                  <a:pt x="660" y="2001"/>
                  <a:pt x="670" y="1974"/>
                </a:cubicBezTo>
                <a:cubicBezTo>
                  <a:pt x="670" y="1972"/>
                  <a:pt x="672" y="1968"/>
                  <a:pt x="672" y="1966"/>
                </a:cubicBezTo>
                <a:cubicBezTo>
                  <a:pt x="716" y="1797"/>
                  <a:pt x="785" y="1635"/>
                  <a:pt x="876" y="1486"/>
                </a:cubicBezTo>
                <a:cubicBezTo>
                  <a:pt x="892" y="1460"/>
                  <a:pt x="889" y="1427"/>
                  <a:pt x="868" y="1405"/>
                </a:cubicBezTo>
                <a:lnTo>
                  <a:pt x="623" y="1160"/>
                </a:lnTo>
                <a:cubicBezTo>
                  <a:pt x="571" y="1108"/>
                  <a:pt x="571" y="1023"/>
                  <a:pt x="623" y="971"/>
                </a:cubicBezTo>
                <a:lnTo>
                  <a:pt x="972" y="622"/>
                </a:lnTo>
                <a:cubicBezTo>
                  <a:pt x="1024" y="571"/>
                  <a:pt x="1109" y="570"/>
                  <a:pt x="1161" y="622"/>
                </a:cubicBezTo>
                <a:lnTo>
                  <a:pt x="1418" y="879"/>
                </a:lnTo>
                <a:cubicBezTo>
                  <a:pt x="1444" y="906"/>
                  <a:pt x="1487" y="906"/>
                  <a:pt x="1513" y="879"/>
                </a:cubicBezTo>
                <a:cubicBezTo>
                  <a:pt x="1519" y="874"/>
                  <a:pt x="1523" y="867"/>
                  <a:pt x="1526" y="860"/>
                </a:cubicBezTo>
                <a:cubicBezTo>
                  <a:pt x="1665" y="783"/>
                  <a:pt x="1812" y="724"/>
                  <a:pt x="1966" y="686"/>
                </a:cubicBezTo>
                <a:cubicBezTo>
                  <a:pt x="1975" y="684"/>
                  <a:pt x="1986" y="678"/>
                  <a:pt x="1994" y="672"/>
                </a:cubicBezTo>
                <a:cubicBezTo>
                  <a:pt x="2010" y="659"/>
                  <a:pt x="2019" y="640"/>
                  <a:pt x="2019" y="619"/>
                </a:cubicBezTo>
                <a:lnTo>
                  <a:pt x="2019" y="267"/>
                </a:lnTo>
                <a:cubicBezTo>
                  <a:pt x="2019" y="193"/>
                  <a:pt x="2079" y="134"/>
                  <a:pt x="2153" y="134"/>
                </a:cubicBezTo>
                <a:lnTo>
                  <a:pt x="2646" y="134"/>
                </a:lnTo>
                <a:cubicBezTo>
                  <a:pt x="2720" y="134"/>
                  <a:pt x="2779" y="193"/>
                  <a:pt x="2779" y="267"/>
                </a:cubicBezTo>
                <a:lnTo>
                  <a:pt x="2779" y="617"/>
                </a:lnTo>
                <a:cubicBezTo>
                  <a:pt x="2779" y="621"/>
                  <a:pt x="2780" y="629"/>
                  <a:pt x="2781" y="632"/>
                </a:cubicBezTo>
                <a:cubicBezTo>
                  <a:pt x="2785" y="659"/>
                  <a:pt x="2805" y="681"/>
                  <a:pt x="2831" y="687"/>
                </a:cubicBezTo>
                <a:cubicBezTo>
                  <a:pt x="2998" y="729"/>
                  <a:pt x="3158" y="795"/>
                  <a:pt x="3306" y="883"/>
                </a:cubicBezTo>
                <a:cubicBezTo>
                  <a:pt x="3333" y="900"/>
                  <a:pt x="3369" y="893"/>
                  <a:pt x="3390" y="871"/>
                </a:cubicBezTo>
                <a:lnTo>
                  <a:pt x="3638" y="622"/>
                </a:lnTo>
                <a:cubicBezTo>
                  <a:pt x="3690" y="570"/>
                  <a:pt x="3775" y="570"/>
                  <a:pt x="3827" y="622"/>
                </a:cubicBezTo>
                <a:lnTo>
                  <a:pt x="4176" y="971"/>
                </a:lnTo>
                <a:cubicBezTo>
                  <a:pt x="4228" y="1023"/>
                  <a:pt x="4228" y="1108"/>
                  <a:pt x="4176" y="1160"/>
                </a:cubicBezTo>
                <a:lnTo>
                  <a:pt x="3928" y="1404"/>
                </a:lnTo>
                <a:cubicBezTo>
                  <a:pt x="3906" y="1426"/>
                  <a:pt x="3901" y="1461"/>
                  <a:pt x="3918" y="1488"/>
                </a:cubicBezTo>
                <a:cubicBezTo>
                  <a:pt x="4008" y="1635"/>
                  <a:pt x="4076" y="1795"/>
                  <a:pt x="4120" y="1962"/>
                </a:cubicBezTo>
                <a:cubicBezTo>
                  <a:pt x="4124" y="1990"/>
                  <a:pt x="4149" y="2012"/>
                  <a:pt x="4177" y="2017"/>
                </a:cubicBezTo>
                <a:cubicBezTo>
                  <a:pt x="4181" y="2018"/>
                  <a:pt x="4185" y="2018"/>
                  <a:pt x="4189" y="2018"/>
                </a:cubicBezTo>
                <a:lnTo>
                  <a:pt x="4531" y="2018"/>
                </a:lnTo>
                <a:cubicBezTo>
                  <a:pt x="4605" y="2018"/>
                  <a:pt x="4664" y="2078"/>
                  <a:pt x="4664" y="2152"/>
                </a:cubicBezTo>
                <a:lnTo>
                  <a:pt x="4664" y="2645"/>
                </a:lnTo>
                <a:lnTo>
                  <a:pt x="4664" y="2645"/>
                </a:lnTo>
                <a:close/>
                <a:moveTo>
                  <a:pt x="4531" y="1883"/>
                </a:moveTo>
                <a:lnTo>
                  <a:pt x="4531" y="1883"/>
                </a:lnTo>
                <a:lnTo>
                  <a:pt x="4238" y="1883"/>
                </a:lnTo>
                <a:cubicBezTo>
                  <a:pt x="4196" y="1737"/>
                  <a:pt x="4136" y="1596"/>
                  <a:pt x="4060" y="1464"/>
                </a:cubicBezTo>
                <a:lnTo>
                  <a:pt x="4271" y="1255"/>
                </a:lnTo>
                <a:cubicBezTo>
                  <a:pt x="4376" y="1151"/>
                  <a:pt x="4376" y="981"/>
                  <a:pt x="4271" y="876"/>
                </a:cubicBezTo>
                <a:lnTo>
                  <a:pt x="3922" y="527"/>
                </a:lnTo>
                <a:cubicBezTo>
                  <a:pt x="3817" y="422"/>
                  <a:pt x="3647" y="422"/>
                  <a:pt x="3543" y="527"/>
                </a:cubicBezTo>
                <a:lnTo>
                  <a:pt x="3329" y="741"/>
                </a:lnTo>
                <a:cubicBezTo>
                  <a:pt x="3198" y="667"/>
                  <a:pt x="3059" y="610"/>
                  <a:pt x="2915" y="570"/>
                </a:cubicBezTo>
                <a:lnTo>
                  <a:pt x="2915" y="267"/>
                </a:lnTo>
                <a:cubicBezTo>
                  <a:pt x="2915" y="119"/>
                  <a:pt x="2794" y="0"/>
                  <a:pt x="2646" y="0"/>
                </a:cubicBezTo>
                <a:lnTo>
                  <a:pt x="2153" y="0"/>
                </a:lnTo>
                <a:cubicBezTo>
                  <a:pt x="2005" y="0"/>
                  <a:pt x="1884" y="119"/>
                  <a:pt x="1884" y="267"/>
                </a:cubicBezTo>
                <a:lnTo>
                  <a:pt x="1884" y="568"/>
                </a:lnTo>
                <a:cubicBezTo>
                  <a:pt x="1739" y="608"/>
                  <a:pt x="1600" y="665"/>
                  <a:pt x="1468" y="738"/>
                </a:cubicBezTo>
                <a:lnTo>
                  <a:pt x="1256" y="527"/>
                </a:lnTo>
                <a:cubicBezTo>
                  <a:pt x="1152" y="422"/>
                  <a:pt x="982" y="422"/>
                  <a:pt x="877" y="527"/>
                </a:cubicBezTo>
                <a:lnTo>
                  <a:pt x="528" y="876"/>
                </a:lnTo>
                <a:cubicBezTo>
                  <a:pt x="423" y="981"/>
                  <a:pt x="423" y="1151"/>
                  <a:pt x="528" y="1255"/>
                </a:cubicBezTo>
                <a:lnTo>
                  <a:pt x="734" y="1461"/>
                </a:lnTo>
                <a:cubicBezTo>
                  <a:pt x="657" y="1595"/>
                  <a:pt x="597" y="1738"/>
                  <a:pt x="555" y="1883"/>
                </a:cubicBezTo>
                <a:lnTo>
                  <a:pt x="268" y="1883"/>
                </a:lnTo>
                <a:cubicBezTo>
                  <a:pt x="120" y="1883"/>
                  <a:pt x="0" y="2004"/>
                  <a:pt x="0" y="2152"/>
                </a:cubicBezTo>
                <a:lnTo>
                  <a:pt x="0" y="2645"/>
                </a:lnTo>
                <a:cubicBezTo>
                  <a:pt x="0" y="2793"/>
                  <a:pt x="120" y="2914"/>
                  <a:pt x="268" y="2914"/>
                </a:cubicBezTo>
                <a:lnTo>
                  <a:pt x="545" y="2914"/>
                </a:lnTo>
                <a:cubicBezTo>
                  <a:pt x="586" y="3065"/>
                  <a:pt x="645" y="3210"/>
                  <a:pt x="722" y="3348"/>
                </a:cubicBezTo>
                <a:lnTo>
                  <a:pt x="528" y="3542"/>
                </a:lnTo>
                <a:cubicBezTo>
                  <a:pt x="423" y="3646"/>
                  <a:pt x="423" y="3816"/>
                  <a:pt x="528" y="3921"/>
                </a:cubicBezTo>
                <a:lnTo>
                  <a:pt x="877" y="4270"/>
                </a:lnTo>
                <a:cubicBezTo>
                  <a:pt x="982" y="4375"/>
                  <a:pt x="1152" y="4375"/>
                  <a:pt x="1256" y="4270"/>
                </a:cubicBezTo>
                <a:lnTo>
                  <a:pt x="1446" y="4080"/>
                </a:lnTo>
                <a:cubicBezTo>
                  <a:pt x="1583" y="4159"/>
                  <a:pt x="1729" y="4220"/>
                  <a:pt x="1884" y="4263"/>
                </a:cubicBezTo>
                <a:lnTo>
                  <a:pt x="1884" y="4530"/>
                </a:lnTo>
                <a:cubicBezTo>
                  <a:pt x="1884" y="4678"/>
                  <a:pt x="2005" y="4799"/>
                  <a:pt x="2153" y="4799"/>
                </a:cubicBezTo>
                <a:lnTo>
                  <a:pt x="2646" y="4799"/>
                </a:lnTo>
                <a:cubicBezTo>
                  <a:pt x="2794" y="4799"/>
                  <a:pt x="2915" y="4678"/>
                  <a:pt x="2915" y="4530"/>
                </a:cubicBezTo>
                <a:lnTo>
                  <a:pt x="2915" y="4261"/>
                </a:lnTo>
                <a:cubicBezTo>
                  <a:pt x="3067" y="4218"/>
                  <a:pt x="3213" y="4157"/>
                  <a:pt x="3351" y="4078"/>
                </a:cubicBezTo>
                <a:lnTo>
                  <a:pt x="3543" y="4270"/>
                </a:lnTo>
                <a:cubicBezTo>
                  <a:pt x="3647" y="4375"/>
                  <a:pt x="3817" y="4375"/>
                  <a:pt x="3922" y="4270"/>
                </a:cubicBezTo>
                <a:lnTo>
                  <a:pt x="4271" y="3921"/>
                </a:lnTo>
                <a:cubicBezTo>
                  <a:pt x="4376" y="3816"/>
                  <a:pt x="4376" y="3646"/>
                  <a:pt x="4271" y="3541"/>
                </a:cubicBezTo>
                <a:lnTo>
                  <a:pt x="4073" y="3345"/>
                </a:lnTo>
                <a:cubicBezTo>
                  <a:pt x="4149" y="3209"/>
                  <a:pt x="4207" y="3064"/>
                  <a:pt x="4248" y="2914"/>
                </a:cubicBezTo>
                <a:lnTo>
                  <a:pt x="4531" y="2914"/>
                </a:lnTo>
                <a:cubicBezTo>
                  <a:pt x="4679" y="2914"/>
                  <a:pt x="4799" y="2793"/>
                  <a:pt x="4799" y="2645"/>
                </a:cubicBezTo>
                <a:lnTo>
                  <a:pt x="4799" y="2152"/>
                </a:lnTo>
                <a:cubicBezTo>
                  <a:pt x="4799" y="2004"/>
                  <a:pt x="4679" y="1883"/>
                  <a:pt x="4531" y="1883"/>
                </a:cubicBezTo>
                <a:lnTo>
                  <a:pt x="4531" y="1883"/>
                </a:lnTo>
                <a:close/>
                <a:moveTo>
                  <a:pt x="2400" y="3479"/>
                </a:moveTo>
                <a:lnTo>
                  <a:pt x="2400" y="3479"/>
                </a:lnTo>
                <a:cubicBezTo>
                  <a:pt x="1819" y="3479"/>
                  <a:pt x="1347" y="3007"/>
                  <a:pt x="1347" y="2426"/>
                </a:cubicBezTo>
                <a:cubicBezTo>
                  <a:pt x="1347" y="1846"/>
                  <a:pt x="1819" y="1374"/>
                  <a:pt x="2400" y="1374"/>
                </a:cubicBezTo>
                <a:cubicBezTo>
                  <a:pt x="2980" y="1374"/>
                  <a:pt x="3452" y="1846"/>
                  <a:pt x="3452" y="2426"/>
                </a:cubicBezTo>
                <a:cubicBezTo>
                  <a:pt x="3452" y="3007"/>
                  <a:pt x="2980" y="3479"/>
                  <a:pt x="2400" y="3479"/>
                </a:cubicBezTo>
                <a:lnTo>
                  <a:pt x="2400" y="3479"/>
                </a:lnTo>
                <a:close/>
                <a:moveTo>
                  <a:pt x="2400" y="1239"/>
                </a:moveTo>
                <a:lnTo>
                  <a:pt x="2400" y="1239"/>
                </a:lnTo>
                <a:cubicBezTo>
                  <a:pt x="1745" y="1239"/>
                  <a:pt x="1212" y="1771"/>
                  <a:pt x="1212" y="2426"/>
                </a:cubicBezTo>
                <a:cubicBezTo>
                  <a:pt x="1212" y="3081"/>
                  <a:pt x="1745" y="3614"/>
                  <a:pt x="2400" y="3614"/>
                </a:cubicBezTo>
                <a:cubicBezTo>
                  <a:pt x="3054" y="3614"/>
                  <a:pt x="3587" y="3081"/>
                  <a:pt x="3587" y="2426"/>
                </a:cubicBezTo>
                <a:cubicBezTo>
                  <a:pt x="3587" y="1771"/>
                  <a:pt x="3054" y="1239"/>
                  <a:pt x="2400" y="1239"/>
                </a:cubicBezTo>
                <a:close/>
              </a:path>
            </a:pathLst>
          </a:custGeom>
          <a:solidFill>
            <a:schemeClr val="tx2"/>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dirty="0"/>
          </a:p>
        </p:txBody>
      </p:sp>
      <p:grpSp>
        <p:nvGrpSpPr>
          <p:cNvPr id="2" name="Group 1">
            <a:extLst>
              <a:ext uri="{FF2B5EF4-FFF2-40B4-BE49-F238E27FC236}">
                <a16:creationId xmlns:a16="http://schemas.microsoft.com/office/drawing/2014/main" id="{1D33BA98-0BC0-D891-9FD8-F5EA97F5B7D2}"/>
              </a:ext>
            </a:extLst>
          </p:cNvPr>
          <p:cNvGrpSpPr/>
          <p:nvPr/>
        </p:nvGrpSpPr>
        <p:grpSpPr>
          <a:xfrm>
            <a:off x="210060" y="2526679"/>
            <a:ext cx="1905569" cy="1530941"/>
            <a:chOff x="551466" y="1476704"/>
            <a:chExt cx="2132361" cy="1713146"/>
          </a:xfrm>
        </p:grpSpPr>
        <p:grpSp>
          <p:nvGrpSpPr>
            <p:cNvPr id="3" name="Group 2">
              <a:extLst>
                <a:ext uri="{FF2B5EF4-FFF2-40B4-BE49-F238E27FC236}">
                  <a16:creationId xmlns:a16="http://schemas.microsoft.com/office/drawing/2014/main" id="{F54E0528-1885-7F6D-9E10-6B7B94397FFE}"/>
                </a:ext>
              </a:extLst>
            </p:cNvPr>
            <p:cNvGrpSpPr/>
            <p:nvPr/>
          </p:nvGrpSpPr>
          <p:grpSpPr>
            <a:xfrm>
              <a:off x="809085" y="1476704"/>
              <a:ext cx="1617124" cy="1342628"/>
              <a:chOff x="6786995" y="1563623"/>
              <a:chExt cx="1652018" cy="1371600"/>
            </a:xfrm>
          </p:grpSpPr>
          <p:sp>
            <p:nvSpPr>
              <p:cNvPr id="5" name="Freeform 21">
                <a:extLst>
                  <a:ext uri="{FF2B5EF4-FFF2-40B4-BE49-F238E27FC236}">
                    <a16:creationId xmlns:a16="http://schemas.microsoft.com/office/drawing/2014/main" id="{76F1C050-CB6C-5ABF-E93B-B3299E07D397}"/>
                  </a:ext>
                </a:extLst>
              </p:cNvPr>
              <p:cNvSpPr/>
              <p:nvPr/>
            </p:nvSpPr>
            <p:spPr>
              <a:xfrm>
                <a:off x="6786995" y="1563623"/>
                <a:ext cx="1652018" cy="1371600"/>
              </a:xfrm>
              <a:custGeom>
                <a:avLst/>
                <a:gdLst>
                  <a:gd name="f0" fmla="val 10800000"/>
                  <a:gd name="f1" fmla="val 5400000"/>
                  <a:gd name="f2" fmla="val 360"/>
                  <a:gd name="f3" fmla="val 180"/>
                  <a:gd name="f4" fmla="val w"/>
                  <a:gd name="f5" fmla="val h"/>
                  <a:gd name="f6" fmla="val 0"/>
                  <a:gd name="f7" fmla="val 3463"/>
                  <a:gd name="f8" fmla="val 2875"/>
                  <a:gd name="f9" fmla="val 834"/>
                  <a:gd name="f10" fmla="val 2780"/>
                  <a:gd name="f11" fmla="val 2572"/>
                  <a:gd name="f12" fmla="val 2587"/>
                  <a:gd name="f13" fmla="val 2783"/>
                  <a:gd name="f14" fmla="val 2600"/>
                  <a:gd name="f15" fmla="val 2790"/>
                  <a:gd name="f16" fmla="val 2610"/>
                  <a:gd name="f17" fmla="val 2800"/>
                  <a:gd name="f18" fmla="val 2617"/>
                  <a:gd name="f19" fmla="val 2813"/>
                  <a:gd name="f20" fmla="val 2619"/>
                  <a:gd name="f21" fmla="val 2828"/>
                  <a:gd name="f22" fmla="val 2842"/>
                  <a:gd name="f23" fmla="val 2855"/>
                  <a:gd name="f24" fmla="val 2866"/>
                  <a:gd name="f25" fmla="val 2872"/>
                  <a:gd name="f26" fmla="val 819"/>
                  <a:gd name="f27" fmla="val 806"/>
                  <a:gd name="f28" fmla="val 796"/>
                  <a:gd name="f29" fmla="val 789"/>
                  <a:gd name="f30" fmla="val 787"/>
                  <a:gd name="f31" fmla="val 1731"/>
                  <a:gd name="f32" fmla="val 2330"/>
                  <a:gd name="f33" fmla="val 1712"/>
                  <a:gd name="f34" fmla="val 2333"/>
                  <a:gd name="f35" fmla="val 1694"/>
                  <a:gd name="f36" fmla="val 2342"/>
                  <a:gd name="f37" fmla="val 1681"/>
                  <a:gd name="f38" fmla="val 2355"/>
                  <a:gd name="f39" fmla="val 1672"/>
                  <a:gd name="f40" fmla="val 2372"/>
                  <a:gd name="f41" fmla="val 1669"/>
                  <a:gd name="f42" fmla="val 2392"/>
                  <a:gd name="f43" fmla="val 2411"/>
                  <a:gd name="f44" fmla="val 2429"/>
                  <a:gd name="f45" fmla="val 2442"/>
                  <a:gd name="f46" fmla="val 2451"/>
                  <a:gd name="f47" fmla="val 2455"/>
                  <a:gd name="f48" fmla="val 1751"/>
                  <a:gd name="f49" fmla="val 1768"/>
                  <a:gd name="f50" fmla="val 1781"/>
                  <a:gd name="f51" fmla="val 1790"/>
                  <a:gd name="f52" fmla="val 1793"/>
                  <a:gd name="f53" fmla="val 2274"/>
                  <a:gd name="f54" fmla="val 1758"/>
                  <a:gd name="f55" fmla="val 2278"/>
                  <a:gd name="f56" fmla="val 1782"/>
                  <a:gd name="f57" fmla="val 2287"/>
                  <a:gd name="f58" fmla="val 1804"/>
                  <a:gd name="f59" fmla="val 2301"/>
                  <a:gd name="f60" fmla="val 1822"/>
                  <a:gd name="f61" fmla="val 2319"/>
                  <a:gd name="f62" fmla="val 1836"/>
                  <a:gd name="f63" fmla="val 2341"/>
                  <a:gd name="f64" fmla="val 1845"/>
                  <a:gd name="f65" fmla="val 2365"/>
                  <a:gd name="f66" fmla="val 1849"/>
                  <a:gd name="f67" fmla="val 2419"/>
                  <a:gd name="f68" fmla="val 2444"/>
                  <a:gd name="f69" fmla="val 2465"/>
                  <a:gd name="f70" fmla="val 2484"/>
                  <a:gd name="f71" fmla="val 2498"/>
                  <a:gd name="f72" fmla="val 2506"/>
                  <a:gd name="f73" fmla="val 2509"/>
                  <a:gd name="f74" fmla="val 1704"/>
                  <a:gd name="f75" fmla="val 1679"/>
                  <a:gd name="f76" fmla="val 1657"/>
                  <a:gd name="f77" fmla="val 1639"/>
                  <a:gd name="f78" fmla="val 1626"/>
                  <a:gd name="f79" fmla="val 1617"/>
                  <a:gd name="f80" fmla="val 1614"/>
                  <a:gd name="f81" fmla="val 433"/>
                  <a:gd name="f82" fmla="val 356"/>
                  <a:gd name="f83" fmla="val 409"/>
                  <a:gd name="f84" fmla="val 387"/>
                  <a:gd name="f85" fmla="val 369"/>
                  <a:gd name="f86" fmla="val 368"/>
                  <a:gd name="f87" fmla="val 384"/>
                  <a:gd name="f88" fmla="val 355"/>
                  <a:gd name="f89" fmla="val 402"/>
                  <a:gd name="f90" fmla="val 345"/>
                  <a:gd name="f91" fmla="val 424"/>
                  <a:gd name="f92" fmla="val 342"/>
                  <a:gd name="f93" fmla="val 448"/>
                  <a:gd name="f94" fmla="val 2035"/>
                  <a:gd name="f95" fmla="val 2059"/>
                  <a:gd name="f96" fmla="val 2080"/>
                  <a:gd name="f97" fmla="val 2099"/>
                  <a:gd name="f98" fmla="val 2114"/>
                  <a:gd name="f99" fmla="val 2123"/>
                  <a:gd name="f100" fmla="val 2126"/>
                  <a:gd name="f101" fmla="val 3026"/>
                  <a:gd name="f102" fmla="val 3050"/>
                  <a:gd name="f103" fmla="val 3072"/>
                  <a:gd name="f104" fmla="val 3091"/>
                  <a:gd name="f105" fmla="val 3105"/>
                  <a:gd name="f106" fmla="val 3114"/>
                  <a:gd name="f107" fmla="val 3117"/>
                  <a:gd name="f108" fmla="val 263"/>
                  <a:gd name="f109" fmla="val 3060"/>
                  <a:gd name="f110" fmla="val 266"/>
                  <a:gd name="f111" fmla="val 274"/>
                  <a:gd name="f112" fmla="val 3120"/>
                  <a:gd name="f113" fmla="val 288"/>
                  <a:gd name="f114" fmla="val 3146"/>
                  <a:gd name="f115" fmla="val 306"/>
                  <a:gd name="f116" fmla="val 3168"/>
                  <a:gd name="f117" fmla="val 329"/>
                  <a:gd name="f118" fmla="val 3186"/>
                  <a:gd name="f119" fmla="val 354"/>
                  <a:gd name="f120" fmla="val 3200"/>
                  <a:gd name="f121" fmla="val 3209"/>
                  <a:gd name="f122" fmla="val 414"/>
                  <a:gd name="f123" fmla="val 3211"/>
                  <a:gd name="f124" fmla="val 2068"/>
                  <a:gd name="f125" fmla="val 2128"/>
                  <a:gd name="f126" fmla="val 2154"/>
                  <a:gd name="f127" fmla="val 2176"/>
                  <a:gd name="f128" fmla="val 2195"/>
                  <a:gd name="f129" fmla="val 2209"/>
                  <a:gd name="f130" fmla="val 2217"/>
                  <a:gd name="f131" fmla="val 2221"/>
                  <a:gd name="f132" fmla="val 400"/>
                  <a:gd name="f133" fmla="val 340"/>
                  <a:gd name="f134" fmla="val 314"/>
                  <a:gd name="f135" fmla="val 291"/>
                  <a:gd name="f136" fmla="val 260"/>
                  <a:gd name="f137" fmla="val 251"/>
                  <a:gd name="f138" fmla="val 248"/>
                  <a:gd name="f139" fmla="val 224"/>
                  <a:gd name="f140" fmla="val 94"/>
                  <a:gd name="f141" fmla="val 198"/>
                  <a:gd name="f142" fmla="val 96"/>
                  <a:gd name="f143" fmla="val 174"/>
                  <a:gd name="f144" fmla="val 104"/>
                  <a:gd name="f145" fmla="val 152"/>
                  <a:gd name="f146" fmla="val 116"/>
                  <a:gd name="f147" fmla="val 132"/>
                  <a:gd name="f148" fmla="val 151"/>
                  <a:gd name="f149" fmla="val 173"/>
                  <a:gd name="f150" fmla="val 97"/>
                  <a:gd name="f151" fmla="val 197"/>
                  <a:gd name="f152" fmla="val 2459"/>
                  <a:gd name="f153" fmla="val 2531"/>
                  <a:gd name="f154" fmla="val 2550"/>
                  <a:gd name="f155" fmla="val 2566"/>
                  <a:gd name="f156" fmla="val 2578"/>
                  <a:gd name="f157" fmla="val 2585"/>
                  <a:gd name="f158" fmla="val 2588"/>
                  <a:gd name="f159" fmla="val 3238"/>
                  <a:gd name="f160" fmla="val 3265"/>
                  <a:gd name="f161" fmla="val 3289"/>
                  <a:gd name="f162" fmla="val 3311"/>
                  <a:gd name="f163" fmla="val 3331"/>
                  <a:gd name="f164" fmla="val 3347"/>
                  <a:gd name="f165" fmla="val 3358"/>
                  <a:gd name="f166" fmla="val 3366"/>
                  <a:gd name="f167" fmla="val 3369"/>
                  <a:gd name="f168" fmla="val 3275"/>
                  <a:gd name="f169" fmla="val 2"/>
                  <a:gd name="f170" fmla="val 3309"/>
                  <a:gd name="f171" fmla="val 11"/>
                  <a:gd name="f172" fmla="val 3342"/>
                  <a:gd name="f173" fmla="val 25"/>
                  <a:gd name="f174" fmla="val 3371"/>
                  <a:gd name="f175" fmla="val 43"/>
                  <a:gd name="f176" fmla="val 3397"/>
                  <a:gd name="f177" fmla="val 66"/>
                  <a:gd name="f178" fmla="val 3419"/>
                  <a:gd name="f179" fmla="val 92"/>
                  <a:gd name="f180" fmla="val 3437"/>
                  <a:gd name="f181" fmla="val 121"/>
                  <a:gd name="f182" fmla="val 3451"/>
                  <a:gd name="f183" fmla="val 153"/>
                  <a:gd name="f184" fmla="val 3459"/>
                  <a:gd name="f185" fmla="val 188"/>
                  <a:gd name="f186" fmla="val 2495"/>
                  <a:gd name="f187" fmla="val 2529"/>
                  <a:gd name="f188" fmla="val 2561"/>
                  <a:gd name="f189" fmla="val 2590"/>
                  <a:gd name="f190" fmla="val 2639"/>
                  <a:gd name="f191" fmla="val 2657"/>
                  <a:gd name="f192" fmla="val 2671"/>
                  <a:gd name="f193" fmla="val 2679"/>
                  <a:gd name="f194" fmla="val 2682"/>
                  <a:gd name="f195" fmla="val 187"/>
                  <a:gd name="f196" fmla="val 65"/>
                  <a:gd name="f197" fmla="val 12"/>
                  <a:gd name="f198" fmla="val 3"/>
                  <a:gd name="f199" fmla="+- 0 0 -90"/>
                  <a:gd name="f200" fmla="*/ f4 1 3463"/>
                  <a:gd name="f201" fmla="*/ f5 1 2875"/>
                  <a:gd name="f202" fmla="val f6"/>
                  <a:gd name="f203" fmla="val f7"/>
                  <a:gd name="f204" fmla="val f8"/>
                  <a:gd name="f205" fmla="*/ f199 f0 1"/>
                  <a:gd name="f206" fmla="+- f204 0 f202"/>
                  <a:gd name="f207" fmla="+- f203 0 f202"/>
                  <a:gd name="f208" fmla="*/ f205 1 f3"/>
                  <a:gd name="f209" fmla="*/ f207 1 3463"/>
                  <a:gd name="f210" fmla="*/ f206 1 2875"/>
                  <a:gd name="f211" fmla="*/ 2600 f207 1"/>
                  <a:gd name="f212" fmla="*/ 2790 f206 1"/>
                  <a:gd name="f213" fmla="*/ 2617 f207 1"/>
                  <a:gd name="f214" fmla="*/ 2842 f206 1"/>
                  <a:gd name="f215" fmla="*/ 2572 f207 1"/>
                  <a:gd name="f216" fmla="*/ 2875 f206 1"/>
                  <a:gd name="f217" fmla="*/ 796 f207 1"/>
                  <a:gd name="f218" fmla="*/ 2855 f206 1"/>
                  <a:gd name="f219" fmla="*/ 2800 f206 1"/>
                  <a:gd name="f220" fmla="*/ 1731 f207 1"/>
                  <a:gd name="f221" fmla="*/ 2330 f206 1"/>
                  <a:gd name="f222" fmla="*/ 1672 f207 1"/>
                  <a:gd name="f223" fmla="*/ 2372 f206 1"/>
                  <a:gd name="f224" fmla="*/ 1694 f207 1"/>
                  <a:gd name="f225" fmla="*/ 2442 f206 1"/>
                  <a:gd name="f226" fmla="*/ 1768 f207 1"/>
                  <a:gd name="f227" fmla="*/ 1790 f207 1"/>
                  <a:gd name="f228" fmla="*/ 1804 f207 1"/>
                  <a:gd name="f229" fmla="*/ 2301 f206 1"/>
                  <a:gd name="f230" fmla="*/ 1849 f207 1"/>
                  <a:gd name="f231" fmla="*/ 2392 f206 1"/>
                  <a:gd name="f232" fmla="*/ 2484 f206 1"/>
                  <a:gd name="f233" fmla="*/ 1704 f207 1"/>
                  <a:gd name="f234" fmla="*/ 2506 f206 1"/>
                  <a:gd name="f235" fmla="*/ 1626 f207 1"/>
                  <a:gd name="f236" fmla="*/ 2444 f206 1"/>
                  <a:gd name="f237" fmla="*/ 2341 f206 1"/>
                  <a:gd name="f238" fmla="*/ 2278 f206 1"/>
                  <a:gd name="f239" fmla="*/ 387 f207 1"/>
                  <a:gd name="f240" fmla="*/ 369 f206 1"/>
                  <a:gd name="f241" fmla="*/ 342 f207 1"/>
                  <a:gd name="f242" fmla="*/ 448 f206 1"/>
                  <a:gd name="f243" fmla="*/ 368 f207 1"/>
                  <a:gd name="f244" fmla="*/ 2099 f206 1"/>
                  <a:gd name="f245" fmla="*/ 3026 f207 1"/>
                  <a:gd name="f246" fmla="*/ 2126 f206 1"/>
                  <a:gd name="f247" fmla="*/ 3105 f207 1"/>
                  <a:gd name="f248" fmla="*/ 2080 f206 1"/>
                  <a:gd name="f249" fmla="*/ 3114 f207 1"/>
                  <a:gd name="f250" fmla="*/ 424 f206 1"/>
                  <a:gd name="f251" fmla="*/ 3050 f207 1"/>
                  <a:gd name="f252" fmla="*/ 360 f206 1"/>
                  <a:gd name="f253" fmla="*/ 263 f206 1"/>
                  <a:gd name="f254" fmla="*/ 3146 f207 1"/>
                  <a:gd name="f255" fmla="*/ 306 f206 1"/>
                  <a:gd name="f256" fmla="*/ 3209 f207 1"/>
                  <a:gd name="f257" fmla="*/ 414 f206 1"/>
                  <a:gd name="f258" fmla="*/ 3200 f207 1"/>
                  <a:gd name="f259" fmla="*/ 3120 f207 1"/>
                  <a:gd name="f260" fmla="*/ 2195 f206 1"/>
                  <a:gd name="f261" fmla="*/ 433 f207 1"/>
                  <a:gd name="f262" fmla="*/ 2221 f206 1"/>
                  <a:gd name="f263" fmla="*/ 314 f207 1"/>
                  <a:gd name="f264" fmla="*/ 2176 f206 1"/>
                  <a:gd name="f265" fmla="*/ 251 f207 1"/>
                  <a:gd name="f266" fmla="*/ 2068 f206 1"/>
                  <a:gd name="f267" fmla="*/ 260 f207 1"/>
                  <a:gd name="f268" fmla="*/ 384 f206 1"/>
                  <a:gd name="f269" fmla="*/ 340 f207 1"/>
                  <a:gd name="f270" fmla="*/ 288 f206 1"/>
                  <a:gd name="f271" fmla="*/ 224 f207 1"/>
                  <a:gd name="f272" fmla="*/ 94 f206 1"/>
                  <a:gd name="f273" fmla="*/ 132 f207 1"/>
                  <a:gd name="f274" fmla="*/ 132 f206 1"/>
                  <a:gd name="f275" fmla="*/ 94 f207 1"/>
                  <a:gd name="f276" fmla="*/ 224 f206 1"/>
                  <a:gd name="f277" fmla="*/ 116 f207 1"/>
                  <a:gd name="f278" fmla="*/ 2531 f206 1"/>
                  <a:gd name="f279" fmla="*/ 198 f207 1"/>
                  <a:gd name="f280" fmla="*/ 2585 f206 1"/>
                  <a:gd name="f281" fmla="*/ 3289 f207 1"/>
                  <a:gd name="f282" fmla="*/ 2578 f206 1"/>
                  <a:gd name="f283" fmla="*/ 3358 f207 1"/>
                  <a:gd name="f284" fmla="*/ 2509 f206 1"/>
                  <a:gd name="f285" fmla="*/ 3366 f207 1"/>
                  <a:gd name="f286" fmla="*/ 197 f206 1"/>
                  <a:gd name="f287" fmla="*/ 3311 f207 1"/>
                  <a:gd name="f288" fmla="*/ 116 f206 1"/>
                  <a:gd name="f289" fmla="*/ 3309 f207 1"/>
                  <a:gd name="f290" fmla="*/ 11 f206 1"/>
                  <a:gd name="f291" fmla="*/ 3419 f207 1"/>
                  <a:gd name="f292" fmla="*/ 92 f206 1"/>
                  <a:gd name="f293" fmla="*/ 3463 f207 1"/>
                  <a:gd name="f294" fmla="*/ 3437 f207 1"/>
                  <a:gd name="f295" fmla="*/ 2561 f206 1"/>
                  <a:gd name="f296" fmla="*/ 3342 f207 1"/>
                  <a:gd name="f297" fmla="*/ 2657 f206 1"/>
                  <a:gd name="f298" fmla="*/ 2682 f206 1"/>
                  <a:gd name="f299" fmla="*/ 92 f207 1"/>
                  <a:gd name="f300" fmla="*/ 2639 f206 1"/>
                  <a:gd name="f301" fmla="*/ 12 f207 1"/>
                  <a:gd name="f302" fmla="*/ 2529 f206 1"/>
                  <a:gd name="f303" fmla="*/ 3 f207 1"/>
                  <a:gd name="f304" fmla="*/ 188 f206 1"/>
                  <a:gd name="f305" fmla="*/ 65 f207 1"/>
                  <a:gd name="f306" fmla="*/ 66 f206 1"/>
                  <a:gd name="f307" fmla="*/ 187 f207 1"/>
                  <a:gd name="f308" fmla="*/ 2 f206 1"/>
                  <a:gd name="f309" fmla="+- f208 0 f1"/>
                  <a:gd name="f310" fmla="*/ f211 1 3463"/>
                  <a:gd name="f311" fmla="*/ f212 1 2875"/>
                  <a:gd name="f312" fmla="*/ f213 1 3463"/>
                  <a:gd name="f313" fmla="*/ f214 1 2875"/>
                  <a:gd name="f314" fmla="*/ f215 1 3463"/>
                  <a:gd name="f315" fmla="*/ f216 1 2875"/>
                  <a:gd name="f316" fmla="*/ f217 1 3463"/>
                  <a:gd name="f317" fmla="*/ f218 1 2875"/>
                  <a:gd name="f318" fmla="*/ f219 1 2875"/>
                  <a:gd name="f319" fmla="*/ f220 1 3463"/>
                  <a:gd name="f320" fmla="*/ f221 1 2875"/>
                  <a:gd name="f321" fmla="*/ f222 1 3463"/>
                  <a:gd name="f322" fmla="*/ f223 1 2875"/>
                  <a:gd name="f323" fmla="*/ f224 1 3463"/>
                  <a:gd name="f324" fmla="*/ f225 1 2875"/>
                  <a:gd name="f325" fmla="*/ f226 1 3463"/>
                  <a:gd name="f326" fmla="*/ f227 1 3463"/>
                  <a:gd name="f327" fmla="*/ f228 1 3463"/>
                  <a:gd name="f328" fmla="*/ f229 1 2875"/>
                  <a:gd name="f329" fmla="*/ f230 1 3463"/>
                  <a:gd name="f330" fmla="*/ f231 1 2875"/>
                  <a:gd name="f331" fmla="*/ f232 1 2875"/>
                  <a:gd name="f332" fmla="*/ f233 1 3463"/>
                  <a:gd name="f333" fmla="*/ f234 1 2875"/>
                  <a:gd name="f334" fmla="*/ f235 1 3463"/>
                  <a:gd name="f335" fmla="*/ f236 1 2875"/>
                  <a:gd name="f336" fmla="*/ f237 1 2875"/>
                  <a:gd name="f337" fmla="*/ f238 1 2875"/>
                  <a:gd name="f338" fmla="*/ f239 1 3463"/>
                  <a:gd name="f339" fmla="*/ f240 1 2875"/>
                  <a:gd name="f340" fmla="*/ f241 1 3463"/>
                  <a:gd name="f341" fmla="*/ f242 1 2875"/>
                  <a:gd name="f342" fmla="*/ f243 1 3463"/>
                  <a:gd name="f343" fmla="*/ f244 1 2875"/>
                  <a:gd name="f344" fmla="*/ f245 1 3463"/>
                  <a:gd name="f345" fmla="*/ f246 1 2875"/>
                  <a:gd name="f346" fmla="*/ f247 1 3463"/>
                  <a:gd name="f347" fmla="*/ f248 1 2875"/>
                  <a:gd name="f348" fmla="*/ f249 1 3463"/>
                  <a:gd name="f349" fmla="*/ f250 1 2875"/>
                  <a:gd name="f350" fmla="*/ f251 1 3463"/>
                  <a:gd name="f351" fmla="*/ f252 1 2875"/>
                  <a:gd name="f352" fmla="*/ f253 1 2875"/>
                  <a:gd name="f353" fmla="*/ f254 1 3463"/>
                  <a:gd name="f354" fmla="*/ f255 1 2875"/>
                  <a:gd name="f355" fmla="*/ f256 1 3463"/>
                  <a:gd name="f356" fmla="*/ f257 1 2875"/>
                  <a:gd name="f357" fmla="*/ f258 1 3463"/>
                  <a:gd name="f358" fmla="*/ f259 1 3463"/>
                  <a:gd name="f359" fmla="*/ f260 1 2875"/>
                  <a:gd name="f360" fmla="*/ f261 1 3463"/>
                  <a:gd name="f361" fmla="*/ f262 1 2875"/>
                  <a:gd name="f362" fmla="*/ f263 1 3463"/>
                  <a:gd name="f363" fmla="*/ f264 1 2875"/>
                  <a:gd name="f364" fmla="*/ f265 1 3463"/>
                  <a:gd name="f365" fmla="*/ f266 1 2875"/>
                  <a:gd name="f366" fmla="*/ f267 1 3463"/>
                  <a:gd name="f367" fmla="*/ f268 1 2875"/>
                  <a:gd name="f368" fmla="*/ f269 1 3463"/>
                  <a:gd name="f369" fmla="*/ f270 1 2875"/>
                  <a:gd name="f370" fmla="*/ f271 1 3463"/>
                  <a:gd name="f371" fmla="*/ f272 1 2875"/>
                  <a:gd name="f372" fmla="*/ f273 1 3463"/>
                  <a:gd name="f373" fmla="*/ f274 1 2875"/>
                  <a:gd name="f374" fmla="*/ f275 1 3463"/>
                  <a:gd name="f375" fmla="*/ f276 1 2875"/>
                  <a:gd name="f376" fmla="*/ f277 1 3463"/>
                  <a:gd name="f377" fmla="*/ f278 1 2875"/>
                  <a:gd name="f378" fmla="*/ f279 1 3463"/>
                  <a:gd name="f379" fmla="*/ f280 1 2875"/>
                  <a:gd name="f380" fmla="*/ f281 1 3463"/>
                  <a:gd name="f381" fmla="*/ f282 1 2875"/>
                  <a:gd name="f382" fmla="*/ f283 1 3463"/>
                  <a:gd name="f383" fmla="*/ f284 1 2875"/>
                  <a:gd name="f384" fmla="*/ f285 1 3463"/>
                  <a:gd name="f385" fmla="*/ f286 1 2875"/>
                  <a:gd name="f386" fmla="*/ f287 1 3463"/>
                  <a:gd name="f387" fmla="*/ f288 1 2875"/>
                  <a:gd name="f388" fmla="*/ f289 1 3463"/>
                  <a:gd name="f389" fmla="*/ f290 1 2875"/>
                  <a:gd name="f390" fmla="*/ f291 1 3463"/>
                  <a:gd name="f391" fmla="*/ f292 1 2875"/>
                  <a:gd name="f392" fmla="*/ f293 1 3463"/>
                  <a:gd name="f393" fmla="*/ f294 1 3463"/>
                  <a:gd name="f394" fmla="*/ f295 1 2875"/>
                  <a:gd name="f395" fmla="*/ f296 1 3463"/>
                  <a:gd name="f396" fmla="*/ f297 1 2875"/>
                  <a:gd name="f397" fmla="*/ f298 1 2875"/>
                  <a:gd name="f398" fmla="*/ f299 1 3463"/>
                  <a:gd name="f399" fmla="*/ f300 1 2875"/>
                  <a:gd name="f400" fmla="*/ f301 1 3463"/>
                  <a:gd name="f401" fmla="*/ f302 1 2875"/>
                  <a:gd name="f402" fmla="*/ f303 1 3463"/>
                  <a:gd name="f403" fmla="*/ f304 1 2875"/>
                  <a:gd name="f404" fmla="*/ f305 1 3463"/>
                  <a:gd name="f405" fmla="*/ f306 1 2875"/>
                  <a:gd name="f406" fmla="*/ f307 1 3463"/>
                  <a:gd name="f407" fmla="*/ f308 1 2875"/>
                  <a:gd name="f408" fmla="*/ 0 1 f209"/>
                  <a:gd name="f409" fmla="*/ f203 1 f209"/>
                  <a:gd name="f410" fmla="*/ 0 1 f210"/>
                  <a:gd name="f411" fmla="*/ f204 1 f210"/>
                  <a:gd name="f412" fmla="*/ f310 1 f209"/>
                  <a:gd name="f413" fmla="*/ f311 1 f210"/>
                  <a:gd name="f414" fmla="*/ f312 1 f209"/>
                  <a:gd name="f415" fmla="*/ f313 1 f210"/>
                  <a:gd name="f416" fmla="*/ f314 1 f209"/>
                  <a:gd name="f417" fmla="*/ f315 1 f210"/>
                  <a:gd name="f418" fmla="*/ f316 1 f209"/>
                  <a:gd name="f419" fmla="*/ f317 1 f210"/>
                  <a:gd name="f420" fmla="*/ f318 1 f210"/>
                  <a:gd name="f421" fmla="*/ f319 1 f209"/>
                  <a:gd name="f422" fmla="*/ f320 1 f210"/>
                  <a:gd name="f423" fmla="*/ f321 1 f209"/>
                  <a:gd name="f424" fmla="*/ f322 1 f210"/>
                  <a:gd name="f425" fmla="*/ f323 1 f209"/>
                  <a:gd name="f426" fmla="*/ f324 1 f210"/>
                  <a:gd name="f427" fmla="*/ f325 1 f209"/>
                  <a:gd name="f428" fmla="*/ f326 1 f209"/>
                  <a:gd name="f429" fmla="*/ f327 1 f209"/>
                  <a:gd name="f430" fmla="*/ f328 1 f210"/>
                  <a:gd name="f431" fmla="*/ f329 1 f209"/>
                  <a:gd name="f432" fmla="*/ f330 1 f210"/>
                  <a:gd name="f433" fmla="*/ f331 1 f210"/>
                  <a:gd name="f434" fmla="*/ f332 1 f209"/>
                  <a:gd name="f435" fmla="*/ f333 1 f210"/>
                  <a:gd name="f436" fmla="*/ f334 1 f209"/>
                  <a:gd name="f437" fmla="*/ f335 1 f210"/>
                  <a:gd name="f438" fmla="*/ f336 1 f210"/>
                  <a:gd name="f439" fmla="*/ f337 1 f210"/>
                  <a:gd name="f440" fmla="*/ f338 1 f209"/>
                  <a:gd name="f441" fmla="*/ f339 1 f210"/>
                  <a:gd name="f442" fmla="*/ f340 1 f209"/>
                  <a:gd name="f443" fmla="*/ f341 1 f210"/>
                  <a:gd name="f444" fmla="*/ f342 1 f209"/>
                  <a:gd name="f445" fmla="*/ f343 1 f210"/>
                  <a:gd name="f446" fmla="*/ f344 1 f209"/>
                  <a:gd name="f447" fmla="*/ f345 1 f210"/>
                  <a:gd name="f448" fmla="*/ f346 1 f209"/>
                  <a:gd name="f449" fmla="*/ f347 1 f210"/>
                  <a:gd name="f450" fmla="*/ f348 1 f209"/>
                  <a:gd name="f451" fmla="*/ f349 1 f210"/>
                  <a:gd name="f452" fmla="*/ f350 1 f209"/>
                  <a:gd name="f453" fmla="*/ f351 1 f210"/>
                  <a:gd name="f454" fmla="*/ f352 1 f210"/>
                  <a:gd name="f455" fmla="*/ f353 1 f209"/>
                  <a:gd name="f456" fmla="*/ f354 1 f210"/>
                  <a:gd name="f457" fmla="*/ f355 1 f209"/>
                  <a:gd name="f458" fmla="*/ f356 1 f210"/>
                  <a:gd name="f459" fmla="*/ f357 1 f209"/>
                  <a:gd name="f460" fmla="*/ f358 1 f209"/>
                  <a:gd name="f461" fmla="*/ f359 1 f210"/>
                  <a:gd name="f462" fmla="*/ f360 1 f209"/>
                  <a:gd name="f463" fmla="*/ f361 1 f210"/>
                  <a:gd name="f464" fmla="*/ f362 1 f209"/>
                  <a:gd name="f465" fmla="*/ f363 1 f210"/>
                  <a:gd name="f466" fmla="*/ f364 1 f209"/>
                  <a:gd name="f467" fmla="*/ f365 1 f210"/>
                  <a:gd name="f468" fmla="*/ f366 1 f209"/>
                  <a:gd name="f469" fmla="*/ f367 1 f210"/>
                  <a:gd name="f470" fmla="*/ f368 1 f209"/>
                  <a:gd name="f471" fmla="*/ f369 1 f210"/>
                  <a:gd name="f472" fmla="*/ f370 1 f209"/>
                  <a:gd name="f473" fmla="*/ f371 1 f210"/>
                  <a:gd name="f474" fmla="*/ f372 1 f209"/>
                  <a:gd name="f475" fmla="*/ f373 1 f210"/>
                  <a:gd name="f476" fmla="*/ f374 1 f209"/>
                  <a:gd name="f477" fmla="*/ f375 1 f210"/>
                  <a:gd name="f478" fmla="*/ f376 1 f209"/>
                  <a:gd name="f479" fmla="*/ f377 1 f210"/>
                  <a:gd name="f480" fmla="*/ f378 1 f209"/>
                  <a:gd name="f481" fmla="*/ f379 1 f210"/>
                  <a:gd name="f482" fmla="*/ f380 1 f209"/>
                  <a:gd name="f483" fmla="*/ f381 1 f210"/>
                  <a:gd name="f484" fmla="*/ f382 1 f209"/>
                  <a:gd name="f485" fmla="*/ f383 1 f210"/>
                  <a:gd name="f486" fmla="*/ f384 1 f209"/>
                  <a:gd name="f487" fmla="*/ f385 1 f210"/>
                  <a:gd name="f488" fmla="*/ f386 1 f209"/>
                  <a:gd name="f489" fmla="*/ f387 1 f210"/>
                  <a:gd name="f490" fmla="*/ f388 1 f209"/>
                  <a:gd name="f491" fmla="*/ f389 1 f210"/>
                  <a:gd name="f492" fmla="*/ f390 1 f209"/>
                  <a:gd name="f493" fmla="*/ f391 1 f210"/>
                  <a:gd name="f494" fmla="*/ f392 1 f209"/>
                  <a:gd name="f495" fmla="*/ f393 1 f209"/>
                  <a:gd name="f496" fmla="*/ f394 1 f210"/>
                  <a:gd name="f497" fmla="*/ f395 1 f209"/>
                  <a:gd name="f498" fmla="*/ f396 1 f210"/>
                  <a:gd name="f499" fmla="*/ f397 1 f210"/>
                  <a:gd name="f500" fmla="*/ f398 1 f209"/>
                  <a:gd name="f501" fmla="*/ f399 1 f210"/>
                  <a:gd name="f502" fmla="*/ f400 1 f209"/>
                  <a:gd name="f503" fmla="*/ f401 1 f210"/>
                  <a:gd name="f504" fmla="*/ f402 1 f209"/>
                  <a:gd name="f505" fmla="*/ f403 1 f210"/>
                  <a:gd name="f506" fmla="*/ f404 1 f209"/>
                  <a:gd name="f507" fmla="*/ f405 1 f210"/>
                  <a:gd name="f508" fmla="*/ f406 1 f209"/>
                  <a:gd name="f509" fmla="*/ f407 1 f210"/>
                  <a:gd name="f510" fmla="*/ f408 f200 1"/>
                  <a:gd name="f511" fmla="*/ f409 f200 1"/>
                  <a:gd name="f512" fmla="*/ f411 f201 1"/>
                  <a:gd name="f513" fmla="*/ f410 f201 1"/>
                  <a:gd name="f514" fmla="*/ f412 f200 1"/>
                  <a:gd name="f515" fmla="*/ f413 f201 1"/>
                  <a:gd name="f516" fmla="*/ f414 f200 1"/>
                  <a:gd name="f517" fmla="*/ f415 f201 1"/>
                  <a:gd name="f518" fmla="*/ f416 f200 1"/>
                  <a:gd name="f519" fmla="*/ f417 f201 1"/>
                  <a:gd name="f520" fmla="*/ f418 f200 1"/>
                  <a:gd name="f521" fmla="*/ f419 f201 1"/>
                  <a:gd name="f522" fmla="*/ f420 f201 1"/>
                  <a:gd name="f523" fmla="*/ f421 f200 1"/>
                  <a:gd name="f524" fmla="*/ f422 f201 1"/>
                  <a:gd name="f525" fmla="*/ f423 f200 1"/>
                  <a:gd name="f526" fmla="*/ f424 f201 1"/>
                  <a:gd name="f527" fmla="*/ f425 f200 1"/>
                  <a:gd name="f528" fmla="*/ f426 f201 1"/>
                  <a:gd name="f529" fmla="*/ f427 f200 1"/>
                  <a:gd name="f530" fmla="*/ f428 f200 1"/>
                  <a:gd name="f531" fmla="*/ f429 f200 1"/>
                  <a:gd name="f532" fmla="*/ f430 f201 1"/>
                  <a:gd name="f533" fmla="*/ f431 f200 1"/>
                  <a:gd name="f534" fmla="*/ f432 f201 1"/>
                  <a:gd name="f535" fmla="*/ f433 f201 1"/>
                  <a:gd name="f536" fmla="*/ f434 f200 1"/>
                  <a:gd name="f537" fmla="*/ f435 f201 1"/>
                  <a:gd name="f538" fmla="*/ f436 f200 1"/>
                  <a:gd name="f539" fmla="*/ f437 f201 1"/>
                  <a:gd name="f540" fmla="*/ f438 f201 1"/>
                  <a:gd name="f541" fmla="*/ f439 f201 1"/>
                  <a:gd name="f542" fmla="*/ f440 f200 1"/>
                  <a:gd name="f543" fmla="*/ f441 f201 1"/>
                  <a:gd name="f544" fmla="*/ f442 f200 1"/>
                  <a:gd name="f545" fmla="*/ f443 f201 1"/>
                  <a:gd name="f546" fmla="*/ f444 f200 1"/>
                  <a:gd name="f547" fmla="*/ f445 f201 1"/>
                  <a:gd name="f548" fmla="*/ f446 f200 1"/>
                  <a:gd name="f549" fmla="*/ f447 f201 1"/>
                  <a:gd name="f550" fmla="*/ f448 f200 1"/>
                  <a:gd name="f551" fmla="*/ f449 f201 1"/>
                  <a:gd name="f552" fmla="*/ f450 f200 1"/>
                  <a:gd name="f553" fmla="*/ f451 f201 1"/>
                  <a:gd name="f554" fmla="*/ f452 f200 1"/>
                  <a:gd name="f555" fmla="*/ f453 f201 1"/>
                  <a:gd name="f556" fmla="*/ f454 f201 1"/>
                  <a:gd name="f557" fmla="*/ f455 f200 1"/>
                  <a:gd name="f558" fmla="*/ f456 f201 1"/>
                  <a:gd name="f559" fmla="*/ f457 f200 1"/>
                  <a:gd name="f560" fmla="*/ f458 f201 1"/>
                  <a:gd name="f561" fmla="*/ f459 f200 1"/>
                  <a:gd name="f562" fmla="*/ f460 f200 1"/>
                  <a:gd name="f563" fmla="*/ f461 f201 1"/>
                  <a:gd name="f564" fmla="*/ f462 f200 1"/>
                  <a:gd name="f565" fmla="*/ f463 f201 1"/>
                  <a:gd name="f566" fmla="*/ f464 f200 1"/>
                  <a:gd name="f567" fmla="*/ f465 f201 1"/>
                  <a:gd name="f568" fmla="*/ f466 f200 1"/>
                  <a:gd name="f569" fmla="*/ f467 f201 1"/>
                  <a:gd name="f570" fmla="*/ f468 f200 1"/>
                  <a:gd name="f571" fmla="*/ f469 f201 1"/>
                  <a:gd name="f572" fmla="*/ f470 f200 1"/>
                  <a:gd name="f573" fmla="*/ f471 f201 1"/>
                  <a:gd name="f574" fmla="*/ f472 f200 1"/>
                  <a:gd name="f575" fmla="*/ f473 f201 1"/>
                  <a:gd name="f576" fmla="*/ f474 f200 1"/>
                  <a:gd name="f577" fmla="*/ f475 f201 1"/>
                  <a:gd name="f578" fmla="*/ f476 f200 1"/>
                  <a:gd name="f579" fmla="*/ f477 f201 1"/>
                  <a:gd name="f580" fmla="*/ f478 f200 1"/>
                  <a:gd name="f581" fmla="*/ f479 f201 1"/>
                  <a:gd name="f582" fmla="*/ f480 f200 1"/>
                  <a:gd name="f583" fmla="*/ f481 f201 1"/>
                  <a:gd name="f584" fmla="*/ f482 f200 1"/>
                  <a:gd name="f585" fmla="*/ f483 f201 1"/>
                  <a:gd name="f586" fmla="*/ f484 f200 1"/>
                  <a:gd name="f587" fmla="*/ f485 f201 1"/>
                  <a:gd name="f588" fmla="*/ f486 f200 1"/>
                  <a:gd name="f589" fmla="*/ f487 f201 1"/>
                  <a:gd name="f590" fmla="*/ f488 f200 1"/>
                  <a:gd name="f591" fmla="*/ f489 f201 1"/>
                  <a:gd name="f592" fmla="*/ f490 f200 1"/>
                  <a:gd name="f593" fmla="*/ f491 f201 1"/>
                  <a:gd name="f594" fmla="*/ f492 f200 1"/>
                  <a:gd name="f595" fmla="*/ f493 f201 1"/>
                  <a:gd name="f596" fmla="*/ f494 f200 1"/>
                  <a:gd name="f597" fmla="*/ f495 f200 1"/>
                  <a:gd name="f598" fmla="*/ f496 f201 1"/>
                  <a:gd name="f599" fmla="*/ f497 f200 1"/>
                  <a:gd name="f600" fmla="*/ f498 f201 1"/>
                  <a:gd name="f601" fmla="*/ f499 f201 1"/>
                  <a:gd name="f602" fmla="*/ f500 f200 1"/>
                  <a:gd name="f603" fmla="*/ f501 f201 1"/>
                  <a:gd name="f604" fmla="*/ f502 f200 1"/>
                  <a:gd name="f605" fmla="*/ f503 f201 1"/>
                  <a:gd name="f606" fmla="*/ f504 f200 1"/>
                  <a:gd name="f607" fmla="*/ f505 f201 1"/>
                  <a:gd name="f608" fmla="*/ f506 f200 1"/>
                  <a:gd name="f609" fmla="*/ f507 f201 1"/>
                  <a:gd name="f610" fmla="*/ f508 f200 1"/>
                  <a:gd name="f611" fmla="*/ f509 f201 1"/>
                </a:gdLst>
                <a:ahLst/>
                <a:cxnLst>
                  <a:cxn ang="3cd4">
                    <a:pos x="hc" y="t"/>
                  </a:cxn>
                  <a:cxn ang="0">
                    <a:pos x="r" y="vc"/>
                  </a:cxn>
                  <a:cxn ang="cd4">
                    <a:pos x="hc" y="b"/>
                  </a:cxn>
                  <a:cxn ang="cd2">
                    <a:pos x="l" y="vc"/>
                  </a:cxn>
                  <a:cxn ang="f309">
                    <a:pos x="f514" y="f515"/>
                  </a:cxn>
                  <a:cxn ang="f309">
                    <a:pos x="f516" y="f517"/>
                  </a:cxn>
                  <a:cxn ang="f309">
                    <a:pos x="f518" y="f519"/>
                  </a:cxn>
                  <a:cxn ang="f309">
                    <a:pos x="f520" y="f521"/>
                  </a:cxn>
                  <a:cxn ang="f309">
                    <a:pos x="f520" y="f522"/>
                  </a:cxn>
                  <a:cxn ang="f309">
                    <a:pos x="f523" y="f524"/>
                  </a:cxn>
                  <a:cxn ang="f309">
                    <a:pos x="f525" y="f526"/>
                  </a:cxn>
                  <a:cxn ang="f309">
                    <a:pos x="f527" y="f528"/>
                  </a:cxn>
                  <a:cxn ang="f309">
                    <a:pos x="f529" y="f528"/>
                  </a:cxn>
                  <a:cxn ang="f309">
                    <a:pos x="f530" y="f526"/>
                  </a:cxn>
                  <a:cxn ang="f309">
                    <a:pos x="f523" y="f524"/>
                  </a:cxn>
                  <a:cxn ang="f309">
                    <a:pos x="f531" y="f532"/>
                  </a:cxn>
                  <a:cxn ang="f309">
                    <a:pos x="f533" y="f534"/>
                  </a:cxn>
                  <a:cxn ang="f309">
                    <a:pos x="f531" y="f535"/>
                  </a:cxn>
                  <a:cxn ang="f309">
                    <a:pos x="f536" y="f537"/>
                  </a:cxn>
                  <a:cxn ang="f309">
                    <a:pos x="f538" y="f539"/>
                  </a:cxn>
                  <a:cxn ang="f309">
                    <a:pos x="f538" y="f540"/>
                  </a:cxn>
                  <a:cxn ang="f309">
                    <a:pos x="f536" y="f541"/>
                  </a:cxn>
                  <a:cxn ang="f309">
                    <a:pos x="f542" y="f543"/>
                  </a:cxn>
                  <a:cxn ang="f309">
                    <a:pos x="f544" y="f545"/>
                  </a:cxn>
                  <a:cxn ang="f309">
                    <a:pos x="f546" y="f547"/>
                  </a:cxn>
                  <a:cxn ang="f309">
                    <a:pos x="f548" y="f549"/>
                  </a:cxn>
                  <a:cxn ang="f309">
                    <a:pos x="f550" y="f551"/>
                  </a:cxn>
                  <a:cxn ang="f309">
                    <a:pos x="f552" y="f553"/>
                  </a:cxn>
                  <a:cxn ang="f309">
                    <a:pos x="f554" y="f555"/>
                  </a:cxn>
                  <a:cxn ang="f309">
                    <a:pos x="f548" y="f556"/>
                  </a:cxn>
                  <a:cxn ang="f309">
                    <a:pos x="f557" y="f558"/>
                  </a:cxn>
                  <a:cxn ang="f309">
                    <a:pos x="f559" y="f560"/>
                  </a:cxn>
                  <a:cxn ang="f309">
                    <a:pos x="f561" y="f547"/>
                  </a:cxn>
                  <a:cxn ang="f309">
                    <a:pos x="f562" y="f563"/>
                  </a:cxn>
                  <a:cxn ang="f309">
                    <a:pos x="f564" y="f565"/>
                  </a:cxn>
                  <a:cxn ang="f309">
                    <a:pos x="f566" y="f567"/>
                  </a:cxn>
                  <a:cxn ang="f309">
                    <a:pos x="f568" y="f569"/>
                  </a:cxn>
                  <a:cxn ang="f309">
                    <a:pos x="f570" y="f571"/>
                  </a:cxn>
                  <a:cxn ang="f309">
                    <a:pos x="f572" y="f573"/>
                  </a:cxn>
                  <a:cxn ang="f309">
                    <a:pos x="f574" y="f575"/>
                  </a:cxn>
                  <a:cxn ang="f309">
                    <a:pos x="f576" y="f577"/>
                  </a:cxn>
                  <a:cxn ang="f309">
                    <a:pos x="f578" y="f579"/>
                  </a:cxn>
                  <a:cxn ang="f309">
                    <a:pos x="f580" y="f581"/>
                  </a:cxn>
                  <a:cxn ang="f309">
                    <a:pos x="f582" y="f583"/>
                  </a:cxn>
                  <a:cxn ang="f309">
                    <a:pos x="f584" y="f585"/>
                  </a:cxn>
                  <a:cxn ang="f309">
                    <a:pos x="f586" y="f587"/>
                  </a:cxn>
                  <a:cxn ang="f309">
                    <a:pos x="f588" y="f589"/>
                  </a:cxn>
                  <a:cxn ang="f309">
                    <a:pos x="f590" y="f591"/>
                  </a:cxn>
                  <a:cxn ang="f309">
                    <a:pos x="f574" y="f575"/>
                  </a:cxn>
                  <a:cxn ang="f309">
                    <a:pos x="f592" y="f593"/>
                  </a:cxn>
                  <a:cxn ang="f309">
                    <a:pos x="f594" y="f595"/>
                  </a:cxn>
                  <a:cxn ang="f309">
                    <a:pos x="f596" y="f579"/>
                  </a:cxn>
                  <a:cxn ang="f309">
                    <a:pos x="f597" y="f598"/>
                  </a:cxn>
                  <a:cxn ang="f309">
                    <a:pos x="f599" y="f600"/>
                  </a:cxn>
                  <a:cxn ang="f309">
                    <a:pos x="f574" y="f601"/>
                  </a:cxn>
                  <a:cxn ang="f309">
                    <a:pos x="f602" y="f603"/>
                  </a:cxn>
                  <a:cxn ang="f309">
                    <a:pos x="f604" y="f605"/>
                  </a:cxn>
                  <a:cxn ang="f309">
                    <a:pos x="f606" y="f607"/>
                  </a:cxn>
                  <a:cxn ang="f309">
                    <a:pos x="f608" y="f609"/>
                  </a:cxn>
                  <a:cxn ang="f309">
                    <a:pos x="f610" y="f611"/>
                  </a:cxn>
                </a:cxnLst>
                <a:rect l="f510" t="f513" r="f511" b="f512"/>
                <a:pathLst>
                  <a:path w="3463" h="2875">
                    <a:moveTo>
                      <a:pt x="f9" y="f10"/>
                    </a:moveTo>
                    <a:lnTo>
                      <a:pt x="f11" y="f10"/>
                    </a:lnTo>
                    <a:lnTo>
                      <a:pt x="f12" y="f13"/>
                    </a:lnTo>
                    <a:lnTo>
                      <a:pt x="f14" y="f15"/>
                    </a:lnTo>
                    <a:lnTo>
                      <a:pt x="f16" y="f17"/>
                    </a:lnTo>
                    <a:lnTo>
                      <a:pt x="f18" y="f19"/>
                    </a:lnTo>
                    <a:lnTo>
                      <a:pt x="f20" y="f21"/>
                    </a:lnTo>
                    <a:lnTo>
                      <a:pt x="f18" y="f22"/>
                    </a:lnTo>
                    <a:lnTo>
                      <a:pt x="f16" y="f23"/>
                    </a:lnTo>
                    <a:lnTo>
                      <a:pt x="f14" y="f24"/>
                    </a:lnTo>
                    <a:lnTo>
                      <a:pt x="f12" y="f25"/>
                    </a:lnTo>
                    <a:lnTo>
                      <a:pt x="f11" y="f8"/>
                    </a:lnTo>
                    <a:lnTo>
                      <a:pt x="f9" y="f8"/>
                    </a:lnTo>
                    <a:lnTo>
                      <a:pt x="f26" y="f25"/>
                    </a:lnTo>
                    <a:lnTo>
                      <a:pt x="f27" y="f24"/>
                    </a:lnTo>
                    <a:lnTo>
                      <a:pt x="f28" y="f23"/>
                    </a:lnTo>
                    <a:lnTo>
                      <a:pt x="f29" y="f22"/>
                    </a:lnTo>
                    <a:lnTo>
                      <a:pt x="f30" y="f21"/>
                    </a:lnTo>
                    <a:lnTo>
                      <a:pt x="f29" y="f19"/>
                    </a:lnTo>
                    <a:lnTo>
                      <a:pt x="f28" y="f17"/>
                    </a:lnTo>
                    <a:lnTo>
                      <a:pt x="f27" y="f15"/>
                    </a:lnTo>
                    <a:lnTo>
                      <a:pt x="f26" y="f13"/>
                    </a:lnTo>
                    <a:lnTo>
                      <a:pt x="f9" y="f10"/>
                    </a:lnTo>
                    <a:close/>
                    <a:moveTo>
                      <a:pt x="f31" y="f32"/>
                    </a:moveTo>
                    <a:lnTo>
                      <a:pt x="f33" y="f34"/>
                    </a:lnTo>
                    <a:lnTo>
                      <a:pt x="f35" y="f36"/>
                    </a:lnTo>
                    <a:lnTo>
                      <a:pt x="f37" y="f38"/>
                    </a:lnTo>
                    <a:lnTo>
                      <a:pt x="f39" y="f40"/>
                    </a:lnTo>
                    <a:lnTo>
                      <a:pt x="f41" y="f42"/>
                    </a:lnTo>
                    <a:lnTo>
                      <a:pt x="f39" y="f43"/>
                    </a:lnTo>
                    <a:lnTo>
                      <a:pt x="f37" y="f44"/>
                    </a:lnTo>
                    <a:lnTo>
                      <a:pt x="f35" y="f45"/>
                    </a:lnTo>
                    <a:lnTo>
                      <a:pt x="f33" y="f46"/>
                    </a:lnTo>
                    <a:lnTo>
                      <a:pt x="f31" y="f47"/>
                    </a:lnTo>
                    <a:lnTo>
                      <a:pt x="f48" y="f46"/>
                    </a:lnTo>
                    <a:lnTo>
                      <a:pt x="f49" y="f45"/>
                    </a:lnTo>
                    <a:lnTo>
                      <a:pt x="f50" y="f44"/>
                    </a:lnTo>
                    <a:lnTo>
                      <a:pt x="f51" y="f43"/>
                    </a:lnTo>
                    <a:lnTo>
                      <a:pt x="f52" y="f42"/>
                    </a:lnTo>
                    <a:lnTo>
                      <a:pt x="f51" y="f40"/>
                    </a:lnTo>
                    <a:lnTo>
                      <a:pt x="f50" y="f38"/>
                    </a:lnTo>
                    <a:lnTo>
                      <a:pt x="f49" y="f36"/>
                    </a:lnTo>
                    <a:lnTo>
                      <a:pt x="f48" y="f34"/>
                    </a:lnTo>
                    <a:lnTo>
                      <a:pt x="f31" y="f32"/>
                    </a:lnTo>
                    <a:close/>
                    <a:moveTo>
                      <a:pt x="f31" y="f53"/>
                    </a:moveTo>
                    <a:lnTo>
                      <a:pt x="f54" y="f55"/>
                    </a:lnTo>
                    <a:lnTo>
                      <a:pt x="f56" y="f57"/>
                    </a:lnTo>
                    <a:lnTo>
                      <a:pt x="f58" y="f59"/>
                    </a:lnTo>
                    <a:lnTo>
                      <a:pt x="f60" y="f61"/>
                    </a:lnTo>
                    <a:lnTo>
                      <a:pt x="f62" y="f63"/>
                    </a:lnTo>
                    <a:lnTo>
                      <a:pt x="f64" y="f65"/>
                    </a:lnTo>
                    <a:lnTo>
                      <a:pt x="f66" y="f42"/>
                    </a:lnTo>
                    <a:lnTo>
                      <a:pt x="f64" y="f67"/>
                    </a:lnTo>
                    <a:lnTo>
                      <a:pt x="f62" y="f68"/>
                    </a:lnTo>
                    <a:lnTo>
                      <a:pt x="f60" y="f69"/>
                    </a:lnTo>
                    <a:lnTo>
                      <a:pt x="f58" y="f70"/>
                    </a:lnTo>
                    <a:lnTo>
                      <a:pt x="f56" y="f71"/>
                    </a:lnTo>
                    <a:lnTo>
                      <a:pt x="f54" y="f72"/>
                    </a:lnTo>
                    <a:lnTo>
                      <a:pt x="f31" y="f73"/>
                    </a:lnTo>
                    <a:lnTo>
                      <a:pt x="f74" y="f72"/>
                    </a:lnTo>
                    <a:lnTo>
                      <a:pt x="f75" y="f71"/>
                    </a:lnTo>
                    <a:lnTo>
                      <a:pt x="f76" y="f70"/>
                    </a:lnTo>
                    <a:lnTo>
                      <a:pt x="f77" y="f69"/>
                    </a:lnTo>
                    <a:lnTo>
                      <a:pt x="f78" y="f68"/>
                    </a:lnTo>
                    <a:lnTo>
                      <a:pt x="f79" y="f67"/>
                    </a:lnTo>
                    <a:lnTo>
                      <a:pt x="f80" y="f42"/>
                    </a:lnTo>
                    <a:lnTo>
                      <a:pt x="f79" y="f65"/>
                    </a:lnTo>
                    <a:lnTo>
                      <a:pt x="f78" y="f63"/>
                    </a:lnTo>
                    <a:lnTo>
                      <a:pt x="f77" y="f61"/>
                    </a:lnTo>
                    <a:lnTo>
                      <a:pt x="f76" y="f59"/>
                    </a:lnTo>
                    <a:lnTo>
                      <a:pt x="f75" y="f57"/>
                    </a:lnTo>
                    <a:lnTo>
                      <a:pt x="f74" y="f55"/>
                    </a:lnTo>
                    <a:lnTo>
                      <a:pt x="f31" y="f53"/>
                    </a:lnTo>
                    <a:close/>
                    <a:moveTo>
                      <a:pt x="f81" y="f82"/>
                    </a:moveTo>
                    <a:lnTo>
                      <a:pt x="f83" y="f2"/>
                    </a:lnTo>
                    <a:lnTo>
                      <a:pt x="f84" y="f85"/>
                    </a:lnTo>
                    <a:lnTo>
                      <a:pt x="f86" y="f87"/>
                    </a:lnTo>
                    <a:lnTo>
                      <a:pt x="f88" y="f89"/>
                    </a:lnTo>
                    <a:lnTo>
                      <a:pt x="f90" y="f91"/>
                    </a:lnTo>
                    <a:lnTo>
                      <a:pt x="f92" y="f93"/>
                    </a:lnTo>
                    <a:lnTo>
                      <a:pt x="f92" y="f94"/>
                    </a:lnTo>
                    <a:lnTo>
                      <a:pt x="f90" y="f95"/>
                    </a:lnTo>
                    <a:lnTo>
                      <a:pt x="f88" y="f96"/>
                    </a:lnTo>
                    <a:lnTo>
                      <a:pt x="f86" y="f97"/>
                    </a:lnTo>
                    <a:lnTo>
                      <a:pt x="f84" y="f98"/>
                    </a:lnTo>
                    <a:lnTo>
                      <a:pt x="f83" y="f99"/>
                    </a:lnTo>
                    <a:lnTo>
                      <a:pt x="f81" y="f100"/>
                    </a:lnTo>
                    <a:lnTo>
                      <a:pt x="f101" y="f100"/>
                    </a:lnTo>
                    <a:lnTo>
                      <a:pt x="f102" y="f99"/>
                    </a:lnTo>
                    <a:lnTo>
                      <a:pt x="f103" y="f98"/>
                    </a:lnTo>
                    <a:lnTo>
                      <a:pt x="f104" y="f97"/>
                    </a:lnTo>
                    <a:lnTo>
                      <a:pt x="f105" y="f96"/>
                    </a:lnTo>
                    <a:lnTo>
                      <a:pt x="f106" y="f95"/>
                    </a:lnTo>
                    <a:lnTo>
                      <a:pt x="f107" y="f94"/>
                    </a:lnTo>
                    <a:lnTo>
                      <a:pt x="f107" y="f93"/>
                    </a:lnTo>
                    <a:lnTo>
                      <a:pt x="f106" y="f91"/>
                    </a:lnTo>
                    <a:lnTo>
                      <a:pt x="f105" y="f89"/>
                    </a:lnTo>
                    <a:lnTo>
                      <a:pt x="f104" y="f87"/>
                    </a:lnTo>
                    <a:lnTo>
                      <a:pt x="f103" y="f85"/>
                    </a:lnTo>
                    <a:lnTo>
                      <a:pt x="f102" y="f2"/>
                    </a:lnTo>
                    <a:lnTo>
                      <a:pt x="f101" y="f82"/>
                    </a:lnTo>
                    <a:lnTo>
                      <a:pt x="f81" y="f82"/>
                    </a:lnTo>
                    <a:close/>
                    <a:moveTo>
                      <a:pt x="f81" y="f108"/>
                    </a:moveTo>
                    <a:lnTo>
                      <a:pt x="f101" y="f108"/>
                    </a:lnTo>
                    <a:lnTo>
                      <a:pt x="f109" y="f110"/>
                    </a:lnTo>
                    <a:lnTo>
                      <a:pt x="f104" y="f111"/>
                    </a:lnTo>
                    <a:lnTo>
                      <a:pt x="f112" y="f113"/>
                    </a:lnTo>
                    <a:lnTo>
                      <a:pt x="f114" y="f115"/>
                    </a:lnTo>
                    <a:lnTo>
                      <a:pt x="f116" y="f117"/>
                    </a:lnTo>
                    <a:lnTo>
                      <a:pt x="f118" y="f119"/>
                    </a:lnTo>
                    <a:lnTo>
                      <a:pt x="f120" y="f87"/>
                    </a:lnTo>
                    <a:lnTo>
                      <a:pt x="f121" y="f122"/>
                    </a:lnTo>
                    <a:lnTo>
                      <a:pt x="f123" y="f93"/>
                    </a:lnTo>
                    <a:lnTo>
                      <a:pt x="f123" y="f94"/>
                    </a:lnTo>
                    <a:lnTo>
                      <a:pt x="f121" y="f124"/>
                    </a:lnTo>
                    <a:lnTo>
                      <a:pt x="f120" y="f97"/>
                    </a:lnTo>
                    <a:lnTo>
                      <a:pt x="f118" y="f125"/>
                    </a:lnTo>
                    <a:lnTo>
                      <a:pt x="f116" y="f126"/>
                    </a:lnTo>
                    <a:lnTo>
                      <a:pt x="f114" y="f127"/>
                    </a:lnTo>
                    <a:lnTo>
                      <a:pt x="f112" y="f128"/>
                    </a:lnTo>
                    <a:lnTo>
                      <a:pt x="f104" y="f129"/>
                    </a:lnTo>
                    <a:lnTo>
                      <a:pt x="f109" y="f130"/>
                    </a:lnTo>
                    <a:lnTo>
                      <a:pt x="f101" y="f131"/>
                    </a:lnTo>
                    <a:lnTo>
                      <a:pt x="f81" y="f131"/>
                    </a:lnTo>
                    <a:lnTo>
                      <a:pt x="f132" y="f130"/>
                    </a:lnTo>
                    <a:lnTo>
                      <a:pt x="f85" y="f129"/>
                    </a:lnTo>
                    <a:lnTo>
                      <a:pt x="f133" y="f128"/>
                    </a:lnTo>
                    <a:lnTo>
                      <a:pt x="f134" y="f127"/>
                    </a:lnTo>
                    <a:lnTo>
                      <a:pt x="f135" y="f126"/>
                    </a:lnTo>
                    <a:lnTo>
                      <a:pt x="f111" y="f125"/>
                    </a:lnTo>
                    <a:lnTo>
                      <a:pt x="f136" y="f97"/>
                    </a:lnTo>
                    <a:lnTo>
                      <a:pt x="f137" y="f124"/>
                    </a:lnTo>
                    <a:lnTo>
                      <a:pt x="f138" y="f94"/>
                    </a:lnTo>
                    <a:lnTo>
                      <a:pt x="f138" y="f93"/>
                    </a:lnTo>
                    <a:lnTo>
                      <a:pt x="f137" y="f122"/>
                    </a:lnTo>
                    <a:lnTo>
                      <a:pt x="f136" y="f87"/>
                    </a:lnTo>
                    <a:lnTo>
                      <a:pt x="f111" y="f119"/>
                    </a:lnTo>
                    <a:lnTo>
                      <a:pt x="f135" y="f117"/>
                    </a:lnTo>
                    <a:lnTo>
                      <a:pt x="f134" y="f115"/>
                    </a:lnTo>
                    <a:lnTo>
                      <a:pt x="f133" y="f113"/>
                    </a:lnTo>
                    <a:lnTo>
                      <a:pt x="f85" y="f111"/>
                    </a:lnTo>
                    <a:lnTo>
                      <a:pt x="f132" y="f110"/>
                    </a:lnTo>
                    <a:lnTo>
                      <a:pt x="f81" y="f108"/>
                    </a:lnTo>
                    <a:close/>
                    <a:moveTo>
                      <a:pt x="f139" y="f140"/>
                    </a:moveTo>
                    <a:lnTo>
                      <a:pt x="f141" y="f142"/>
                    </a:lnTo>
                    <a:lnTo>
                      <a:pt x="f143" y="f144"/>
                    </a:lnTo>
                    <a:lnTo>
                      <a:pt x="f145" y="f146"/>
                    </a:lnTo>
                    <a:lnTo>
                      <a:pt x="f147" y="f147"/>
                    </a:lnTo>
                    <a:lnTo>
                      <a:pt x="f146" y="f148"/>
                    </a:lnTo>
                    <a:lnTo>
                      <a:pt x="f144" y="f149"/>
                    </a:lnTo>
                    <a:lnTo>
                      <a:pt x="f150" y="f151"/>
                    </a:lnTo>
                    <a:lnTo>
                      <a:pt x="f140" y="f139"/>
                    </a:lnTo>
                    <a:lnTo>
                      <a:pt x="f140" y="f152"/>
                    </a:lnTo>
                    <a:lnTo>
                      <a:pt x="f150" y="f70"/>
                    </a:lnTo>
                    <a:lnTo>
                      <a:pt x="f144" y="f73"/>
                    </a:lnTo>
                    <a:lnTo>
                      <a:pt x="f146" y="f153"/>
                    </a:lnTo>
                    <a:lnTo>
                      <a:pt x="f147" y="f154"/>
                    </a:lnTo>
                    <a:lnTo>
                      <a:pt x="f145" y="f155"/>
                    </a:lnTo>
                    <a:lnTo>
                      <a:pt x="f143" y="f156"/>
                    </a:lnTo>
                    <a:lnTo>
                      <a:pt x="f141" y="f157"/>
                    </a:lnTo>
                    <a:lnTo>
                      <a:pt x="f139" y="f158"/>
                    </a:lnTo>
                    <a:lnTo>
                      <a:pt x="f159" y="f158"/>
                    </a:lnTo>
                    <a:lnTo>
                      <a:pt x="f160" y="f157"/>
                    </a:lnTo>
                    <a:lnTo>
                      <a:pt x="f161" y="f156"/>
                    </a:lnTo>
                    <a:lnTo>
                      <a:pt x="f162" y="f155"/>
                    </a:lnTo>
                    <a:lnTo>
                      <a:pt x="f163" y="f154"/>
                    </a:lnTo>
                    <a:lnTo>
                      <a:pt x="f164" y="f153"/>
                    </a:lnTo>
                    <a:lnTo>
                      <a:pt x="f165" y="f73"/>
                    </a:lnTo>
                    <a:lnTo>
                      <a:pt x="f166" y="f70"/>
                    </a:lnTo>
                    <a:lnTo>
                      <a:pt x="f167" y="f152"/>
                    </a:lnTo>
                    <a:lnTo>
                      <a:pt x="f167" y="f139"/>
                    </a:lnTo>
                    <a:lnTo>
                      <a:pt x="f166" y="f151"/>
                    </a:lnTo>
                    <a:lnTo>
                      <a:pt x="f165" y="f149"/>
                    </a:lnTo>
                    <a:lnTo>
                      <a:pt x="f164" y="f148"/>
                    </a:lnTo>
                    <a:lnTo>
                      <a:pt x="f163" y="f147"/>
                    </a:lnTo>
                    <a:lnTo>
                      <a:pt x="f162" y="f146"/>
                    </a:lnTo>
                    <a:lnTo>
                      <a:pt x="f161" y="f144"/>
                    </a:lnTo>
                    <a:lnTo>
                      <a:pt x="f160" y="f142"/>
                    </a:lnTo>
                    <a:lnTo>
                      <a:pt x="f159" y="f140"/>
                    </a:lnTo>
                    <a:lnTo>
                      <a:pt x="f139" y="f140"/>
                    </a:lnTo>
                    <a:close/>
                    <a:moveTo>
                      <a:pt x="f139" y="f6"/>
                    </a:moveTo>
                    <a:lnTo>
                      <a:pt x="f159" y="f6"/>
                    </a:lnTo>
                    <a:lnTo>
                      <a:pt x="f168" y="f169"/>
                    </a:lnTo>
                    <a:lnTo>
                      <a:pt x="f170" y="f171"/>
                    </a:lnTo>
                    <a:lnTo>
                      <a:pt x="f172" y="f173"/>
                    </a:lnTo>
                    <a:lnTo>
                      <a:pt x="f174" y="f175"/>
                    </a:lnTo>
                    <a:lnTo>
                      <a:pt x="f176" y="f177"/>
                    </a:lnTo>
                    <a:lnTo>
                      <a:pt x="f178" y="f179"/>
                    </a:lnTo>
                    <a:lnTo>
                      <a:pt x="f180" y="f181"/>
                    </a:lnTo>
                    <a:lnTo>
                      <a:pt x="f182" y="f183"/>
                    </a:lnTo>
                    <a:lnTo>
                      <a:pt x="f184" y="f185"/>
                    </a:lnTo>
                    <a:lnTo>
                      <a:pt x="f7" y="f139"/>
                    </a:lnTo>
                    <a:lnTo>
                      <a:pt x="f7" y="f152"/>
                    </a:lnTo>
                    <a:lnTo>
                      <a:pt x="f184" y="f186"/>
                    </a:lnTo>
                    <a:lnTo>
                      <a:pt x="f182" y="f187"/>
                    </a:lnTo>
                    <a:lnTo>
                      <a:pt x="f180" y="f188"/>
                    </a:lnTo>
                    <a:lnTo>
                      <a:pt x="f178" y="f189"/>
                    </a:lnTo>
                    <a:lnTo>
                      <a:pt x="f176" y="f18"/>
                    </a:lnTo>
                    <a:lnTo>
                      <a:pt x="f174" y="f190"/>
                    </a:lnTo>
                    <a:lnTo>
                      <a:pt x="f172" y="f191"/>
                    </a:lnTo>
                    <a:lnTo>
                      <a:pt x="f170" y="f192"/>
                    </a:lnTo>
                    <a:lnTo>
                      <a:pt x="f168" y="f193"/>
                    </a:lnTo>
                    <a:lnTo>
                      <a:pt x="f159" y="f194"/>
                    </a:lnTo>
                    <a:lnTo>
                      <a:pt x="f139" y="f194"/>
                    </a:lnTo>
                    <a:lnTo>
                      <a:pt x="f195" y="f193"/>
                    </a:lnTo>
                    <a:lnTo>
                      <a:pt x="f183" y="f192"/>
                    </a:lnTo>
                    <a:lnTo>
                      <a:pt x="f181" y="f191"/>
                    </a:lnTo>
                    <a:lnTo>
                      <a:pt x="f179" y="f190"/>
                    </a:lnTo>
                    <a:lnTo>
                      <a:pt x="f196" y="f18"/>
                    </a:lnTo>
                    <a:lnTo>
                      <a:pt x="f175" y="f189"/>
                    </a:lnTo>
                    <a:lnTo>
                      <a:pt x="f173" y="f188"/>
                    </a:lnTo>
                    <a:lnTo>
                      <a:pt x="f197" y="f187"/>
                    </a:lnTo>
                    <a:lnTo>
                      <a:pt x="f198" y="f186"/>
                    </a:lnTo>
                    <a:lnTo>
                      <a:pt x="f6" y="f152"/>
                    </a:lnTo>
                    <a:lnTo>
                      <a:pt x="f6" y="f139"/>
                    </a:lnTo>
                    <a:lnTo>
                      <a:pt x="f198" y="f185"/>
                    </a:lnTo>
                    <a:lnTo>
                      <a:pt x="f197" y="f183"/>
                    </a:lnTo>
                    <a:lnTo>
                      <a:pt x="f173" y="f181"/>
                    </a:lnTo>
                    <a:lnTo>
                      <a:pt x="f175" y="f179"/>
                    </a:lnTo>
                    <a:lnTo>
                      <a:pt x="f196" y="f177"/>
                    </a:lnTo>
                    <a:lnTo>
                      <a:pt x="f179" y="f175"/>
                    </a:lnTo>
                    <a:lnTo>
                      <a:pt x="f181" y="f173"/>
                    </a:lnTo>
                    <a:lnTo>
                      <a:pt x="f183" y="f171"/>
                    </a:lnTo>
                    <a:lnTo>
                      <a:pt x="f195" y="f169"/>
                    </a:lnTo>
                    <a:lnTo>
                      <a:pt x="f139" y="f6"/>
                    </a:lnTo>
                    <a:close/>
                  </a:path>
                </a:pathLst>
              </a:custGeom>
              <a:solidFill>
                <a:schemeClr val="accent2"/>
              </a:solidFill>
              <a:ln cap="flat">
                <a:noFill/>
                <a:prstDash val="solid"/>
              </a:ln>
            </p:spPr>
            <p:txBody>
              <a:bodyPr vert="horz" wrap="square" lIns="121920" tIns="60960" rIns="121920" bIns="60960" anchor="t" anchorCtr="0" compatLnSpc="1">
                <a:noAutofit/>
              </a:bodyPr>
              <a:lstStyle/>
              <a:p>
                <a:pPr defTabSz="1219114">
                  <a:defRPr sz="1800" b="0" i="0" u="none" strike="noStrike" kern="0" cap="none" spc="0" baseline="0">
                    <a:solidFill>
                      <a:srgbClr val="000000"/>
                    </a:solidFill>
                    <a:uFillTx/>
                  </a:defRPr>
                </a:pPr>
                <a:endParaRPr lang="en-US" sz="2400" dirty="0">
                  <a:solidFill>
                    <a:srgbClr val="000000"/>
                  </a:solidFill>
                  <a:latin typeface="Calibri Light"/>
                </a:endParaRPr>
              </a:p>
            </p:txBody>
          </p:sp>
          <p:grpSp>
            <p:nvGrpSpPr>
              <p:cNvPr id="7" name="Group 6">
                <a:extLst>
                  <a:ext uri="{FF2B5EF4-FFF2-40B4-BE49-F238E27FC236}">
                    <a16:creationId xmlns:a16="http://schemas.microsoft.com/office/drawing/2014/main" id="{234CB047-FFDE-A091-8E0C-B4A8F5709BA5}"/>
                  </a:ext>
                </a:extLst>
              </p:cNvPr>
              <p:cNvGrpSpPr>
                <a:grpSpLocks noChangeAspect="1"/>
              </p:cNvGrpSpPr>
              <p:nvPr/>
            </p:nvGrpSpPr>
            <p:grpSpPr>
              <a:xfrm>
                <a:off x="7146308" y="1806017"/>
                <a:ext cx="990983" cy="768828"/>
                <a:chOff x="5203032" y="2172377"/>
                <a:chExt cx="2378870" cy="1845585"/>
              </a:xfrm>
              <a:solidFill>
                <a:schemeClr val="accent1"/>
              </a:solidFill>
            </p:grpSpPr>
            <p:sp>
              <p:nvSpPr>
                <p:cNvPr id="8" name="Freeform 5">
                  <a:extLst>
                    <a:ext uri="{FF2B5EF4-FFF2-40B4-BE49-F238E27FC236}">
                      <a16:creationId xmlns:a16="http://schemas.microsoft.com/office/drawing/2014/main" id="{A92F56A1-C571-39F1-D068-56C99FE0B755}"/>
                    </a:ext>
                  </a:extLst>
                </p:cNvPr>
                <p:cNvSpPr>
                  <a:spLocks noEditPoints="1"/>
                </p:cNvSpPr>
                <p:nvPr/>
              </p:nvSpPr>
              <p:spPr bwMode="auto">
                <a:xfrm>
                  <a:off x="5840883" y="2271714"/>
                  <a:ext cx="1372425" cy="154234"/>
                </a:xfrm>
                <a:custGeom>
                  <a:avLst/>
                  <a:gdLst>
                    <a:gd name="T0" fmla="*/ 156 w 2749"/>
                    <a:gd name="T1" fmla="*/ 78 h 311"/>
                    <a:gd name="T2" fmla="*/ 156 w 2749"/>
                    <a:gd name="T3" fmla="*/ 78 h 311"/>
                    <a:gd name="T4" fmla="*/ 2593 w 2749"/>
                    <a:gd name="T5" fmla="*/ 78 h 311"/>
                    <a:gd name="T6" fmla="*/ 2670 w 2749"/>
                    <a:gd name="T7" fmla="*/ 155 h 311"/>
                    <a:gd name="T8" fmla="*/ 2593 w 2749"/>
                    <a:gd name="T9" fmla="*/ 232 h 311"/>
                    <a:gd name="T10" fmla="*/ 156 w 2749"/>
                    <a:gd name="T11" fmla="*/ 232 h 311"/>
                    <a:gd name="T12" fmla="*/ 79 w 2749"/>
                    <a:gd name="T13" fmla="*/ 155 h 311"/>
                    <a:gd name="T14" fmla="*/ 156 w 2749"/>
                    <a:gd name="T15" fmla="*/ 78 h 311"/>
                    <a:gd name="T16" fmla="*/ 156 w 2749"/>
                    <a:gd name="T17" fmla="*/ 311 h 311"/>
                    <a:gd name="T18" fmla="*/ 156 w 2749"/>
                    <a:gd name="T19" fmla="*/ 311 h 311"/>
                    <a:gd name="T20" fmla="*/ 2593 w 2749"/>
                    <a:gd name="T21" fmla="*/ 311 h 311"/>
                    <a:gd name="T22" fmla="*/ 2749 w 2749"/>
                    <a:gd name="T23" fmla="*/ 155 h 311"/>
                    <a:gd name="T24" fmla="*/ 2593 w 2749"/>
                    <a:gd name="T25" fmla="*/ 0 h 311"/>
                    <a:gd name="T26" fmla="*/ 156 w 2749"/>
                    <a:gd name="T27" fmla="*/ 0 h 311"/>
                    <a:gd name="T28" fmla="*/ 0 w 2749"/>
                    <a:gd name="T29" fmla="*/ 155 h 311"/>
                    <a:gd name="T30" fmla="*/ 156 w 2749"/>
                    <a:gd name="T31" fmla="*/ 311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49" h="311">
                      <a:moveTo>
                        <a:pt x="156" y="78"/>
                      </a:moveTo>
                      <a:lnTo>
                        <a:pt x="156" y="78"/>
                      </a:lnTo>
                      <a:lnTo>
                        <a:pt x="2593" y="78"/>
                      </a:lnTo>
                      <a:cubicBezTo>
                        <a:pt x="2636" y="78"/>
                        <a:pt x="2670" y="113"/>
                        <a:pt x="2670" y="155"/>
                      </a:cubicBezTo>
                      <a:cubicBezTo>
                        <a:pt x="2670" y="198"/>
                        <a:pt x="2636" y="232"/>
                        <a:pt x="2593" y="232"/>
                      </a:cubicBezTo>
                      <a:lnTo>
                        <a:pt x="156" y="232"/>
                      </a:lnTo>
                      <a:cubicBezTo>
                        <a:pt x="114" y="232"/>
                        <a:pt x="79" y="198"/>
                        <a:pt x="79" y="155"/>
                      </a:cubicBezTo>
                      <a:cubicBezTo>
                        <a:pt x="79" y="113"/>
                        <a:pt x="114" y="78"/>
                        <a:pt x="156" y="78"/>
                      </a:cubicBezTo>
                      <a:close/>
                      <a:moveTo>
                        <a:pt x="156" y="311"/>
                      </a:moveTo>
                      <a:lnTo>
                        <a:pt x="156" y="311"/>
                      </a:lnTo>
                      <a:lnTo>
                        <a:pt x="2593" y="311"/>
                      </a:lnTo>
                      <a:cubicBezTo>
                        <a:pt x="2679" y="311"/>
                        <a:pt x="2749" y="241"/>
                        <a:pt x="2749" y="155"/>
                      </a:cubicBezTo>
                      <a:cubicBezTo>
                        <a:pt x="2749" y="69"/>
                        <a:pt x="2679" y="0"/>
                        <a:pt x="2593" y="0"/>
                      </a:cubicBezTo>
                      <a:lnTo>
                        <a:pt x="156" y="0"/>
                      </a:lnTo>
                      <a:cubicBezTo>
                        <a:pt x="70" y="0"/>
                        <a:pt x="0" y="69"/>
                        <a:pt x="0" y="155"/>
                      </a:cubicBezTo>
                      <a:cubicBezTo>
                        <a:pt x="0" y="241"/>
                        <a:pt x="70" y="311"/>
                        <a:pt x="156" y="311"/>
                      </a:cubicBezTo>
                      <a:close/>
                    </a:path>
                  </a:pathLst>
                </a:custGeom>
                <a:solidFill>
                  <a:schemeClr val="accent2"/>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609570"/>
                  <a:endParaRPr lang="en-US" sz="2400" dirty="0">
                    <a:solidFill>
                      <a:srgbClr val="012036"/>
                    </a:solidFill>
                    <a:latin typeface="Calibri" panose="020F0502020204030204"/>
                  </a:endParaRPr>
                </a:p>
              </p:txBody>
            </p:sp>
            <p:sp>
              <p:nvSpPr>
                <p:cNvPr id="9" name="Freeform 6">
                  <a:extLst>
                    <a:ext uri="{FF2B5EF4-FFF2-40B4-BE49-F238E27FC236}">
                      <a16:creationId xmlns:a16="http://schemas.microsoft.com/office/drawing/2014/main" id="{F0507A03-5302-1AA3-39AD-D6CC9267D5C7}"/>
                    </a:ext>
                  </a:extLst>
                </p:cNvPr>
                <p:cNvSpPr>
                  <a:spLocks/>
                </p:cNvSpPr>
                <p:nvPr/>
              </p:nvSpPr>
              <p:spPr bwMode="auto">
                <a:xfrm>
                  <a:off x="5278842" y="2292628"/>
                  <a:ext cx="122865" cy="112408"/>
                </a:xfrm>
                <a:custGeom>
                  <a:avLst/>
                  <a:gdLst>
                    <a:gd name="T0" fmla="*/ 91 w 246"/>
                    <a:gd name="T1" fmla="*/ 214 h 223"/>
                    <a:gd name="T2" fmla="*/ 91 w 246"/>
                    <a:gd name="T3" fmla="*/ 214 h 223"/>
                    <a:gd name="T4" fmla="*/ 113 w 246"/>
                    <a:gd name="T5" fmla="*/ 223 h 223"/>
                    <a:gd name="T6" fmla="*/ 135 w 246"/>
                    <a:gd name="T7" fmla="*/ 214 h 223"/>
                    <a:gd name="T8" fmla="*/ 135 w 246"/>
                    <a:gd name="T9" fmla="*/ 170 h 223"/>
                    <a:gd name="T10" fmla="*/ 111 w 246"/>
                    <a:gd name="T11" fmla="*/ 147 h 223"/>
                    <a:gd name="T12" fmla="*/ 215 w 246"/>
                    <a:gd name="T13" fmla="*/ 147 h 223"/>
                    <a:gd name="T14" fmla="*/ 246 w 246"/>
                    <a:gd name="T15" fmla="*/ 116 h 223"/>
                    <a:gd name="T16" fmla="*/ 215 w 246"/>
                    <a:gd name="T17" fmla="*/ 85 h 223"/>
                    <a:gd name="T18" fmla="*/ 106 w 246"/>
                    <a:gd name="T19" fmla="*/ 85 h 223"/>
                    <a:gd name="T20" fmla="*/ 135 w 246"/>
                    <a:gd name="T21" fmla="*/ 56 h 223"/>
                    <a:gd name="T22" fmla="*/ 135 w 246"/>
                    <a:gd name="T23" fmla="*/ 12 h 223"/>
                    <a:gd name="T24" fmla="*/ 91 w 246"/>
                    <a:gd name="T25" fmla="*/ 12 h 223"/>
                    <a:gd name="T26" fmla="*/ 12 w 246"/>
                    <a:gd name="T27" fmla="*/ 91 h 223"/>
                    <a:gd name="T28" fmla="*/ 12 w 246"/>
                    <a:gd name="T29" fmla="*/ 135 h 223"/>
                    <a:gd name="T30" fmla="*/ 91 w 246"/>
                    <a:gd name="T31" fmla="*/ 214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6" h="223">
                      <a:moveTo>
                        <a:pt x="91" y="214"/>
                      </a:moveTo>
                      <a:lnTo>
                        <a:pt x="91" y="214"/>
                      </a:lnTo>
                      <a:cubicBezTo>
                        <a:pt x="97" y="220"/>
                        <a:pt x="105" y="223"/>
                        <a:pt x="113" y="223"/>
                      </a:cubicBezTo>
                      <a:cubicBezTo>
                        <a:pt x="121" y="223"/>
                        <a:pt x="129" y="220"/>
                        <a:pt x="135" y="214"/>
                      </a:cubicBezTo>
                      <a:cubicBezTo>
                        <a:pt x="147" y="202"/>
                        <a:pt x="147" y="182"/>
                        <a:pt x="135" y="170"/>
                      </a:cubicBezTo>
                      <a:lnTo>
                        <a:pt x="111" y="147"/>
                      </a:lnTo>
                      <a:lnTo>
                        <a:pt x="215" y="147"/>
                      </a:lnTo>
                      <a:cubicBezTo>
                        <a:pt x="233" y="147"/>
                        <a:pt x="246" y="133"/>
                        <a:pt x="246" y="116"/>
                      </a:cubicBezTo>
                      <a:cubicBezTo>
                        <a:pt x="246" y="99"/>
                        <a:pt x="233" y="85"/>
                        <a:pt x="215" y="85"/>
                      </a:cubicBezTo>
                      <a:lnTo>
                        <a:pt x="106" y="85"/>
                      </a:lnTo>
                      <a:lnTo>
                        <a:pt x="135" y="56"/>
                      </a:lnTo>
                      <a:cubicBezTo>
                        <a:pt x="147" y="44"/>
                        <a:pt x="147" y="24"/>
                        <a:pt x="135" y="12"/>
                      </a:cubicBezTo>
                      <a:cubicBezTo>
                        <a:pt x="123" y="0"/>
                        <a:pt x="103" y="0"/>
                        <a:pt x="91" y="12"/>
                      </a:cubicBezTo>
                      <a:lnTo>
                        <a:pt x="12" y="91"/>
                      </a:lnTo>
                      <a:cubicBezTo>
                        <a:pt x="0" y="103"/>
                        <a:pt x="0" y="123"/>
                        <a:pt x="12" y="135"/>
                      </a:cubicBezTo>
                      <a:lnTo>
                        <a:pt x="91" y="214"/>
                      </a:lnTo>
                      <a:close/>
                    </a:path>
                  </a:pathLst>
                </a:custGeom>
                <a:solidFill>
                  <a:schemeClr val="accent2"/>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609570"/>
                  <a:endParaRPr lang="en-US" sz="2400" dirty="0">
                    <a:solidFill>
                      <a:srgbClr val="012036"/>
                    </a:solidFill>
                    <a:latin typeface="Calibri" panose="020F0502020204030204"/>
                  </a:endParaRPr>
                </a:p>
              </p:txBody>
            </p:sp>
            <p:sp>
              <p:nvSpPr>
                <p:cNvPr id="10" name="Freeform 7">
                  <a:extLst>
                    <a:ext uri="{FF2B5EF4-FFF2-40B4-BE49-F238E27FC236}">
                      <a16:creationId xmlns:a16="http://schemas.microsoft.com/office/drawing/2014/main" id="{0748564C-D66A-3A31-2ACB-86F2F3F7DA68}"/>
                    </a:ext>
                  </a:extLst>
                </p:cNvPr>
                <p:cNvSpPr>
                  <a:spLocks/>
                </p:cNvSpPr>
                <p:nvPr/>
              </p:nvSpPr>
              <p:spPr bwMode="auto">
                <a:xfrm>
                  <a:off x="5430462" y="2292628"/>
                  <a:ext cx="122865" cy="112408"/>
                </a:xfrm>
                <a:custGeom>
                  <a:avLst/>
                  <a:gdLst>
                    <a:gd name="T0" fmla="*/ 31 w 246"/>
                    <a:gd name="T1" fmla="*/ 141 h 223"/>
                    <a:gd name="T2" fmla="*/ 31 w 246"/>
                    <a:gd name="T3" fmla="*/ 141 h 223"/>
                    <a:gd name="T4" fmla="*/ 140 w 246"/>
                    <a:gd name="T5" fmla="*/ 141 h 223"/>
                    <a:gd name="T6" fmla="*/ 112 w 246"/>
                    <a:gd name="T7" fmla="*/ 170 h 223"/>
                    <a:gd name="T8" fmla="*/ 112 w 246"/>
                    <a:gd name="T9" fmla="*/ 214 h 223"/>
                    <a:gd name="T10" fmla="*/ 133 w 246"/>
                    <a:gd name="T11" fmla="*/ 223 h 223"/>
                    <a:gd name="T12" fmla="*/ 155 w 246"/>
                    <a:gd name="T13" fmla="*/ 214 h 223"/>
                    <a:gd name="T14" fmla="*/ 234 w 246"/>
                    <a:gd name="T15" fmla="*/ 135 h 223"/>
                    <a:gd name="T16" fmla="*/ 234 w 246"/>
                    <a:gd name="T17" fmla="*/ 91 h 223"/>
                    <a:gd name="T18" fmla="*/ 155 w 246"/>
                    <a:gd name="T19" fmla="*/ 12 h 223"/>
                    <a:gd name="T20" fmla="*/ 112 w 246"/>
                    <a:gd name="T21" fmla="*/ 12 h 223"/>
                    <a:gd name="T22" fmla="*/ 112 w 246"/>
                    <a:gd name="T23" fmla="*/ 56 h 223"/>
                    <a:gd name="T24" fmla="*/ 135 w 246"/>
                    <a:gd name="T25" fmla="*/ 80 h 223"/>
                    <a:gd name="T26" fmla="*/ 31 w 246"/>
                    <a:gd name="T27" fmla="*/ 80 h 223"/>
                    <a:gd name="T28" fmla="*/ 0 w 246"/>
                    <a:gd name="T29" fmla="*/ 111 h 223"/>
                    <a:gd name="T30" fmla="*/ 31 w 246"/>
                    <a:gd name="T31" fmla="*/ 141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6" h="223">
                      <a:moveTo>
                        <a:pt x="31" y="141"/>
                      </a:moveTo>
                      <a:lnTo>
                        <a:pt x="31" y="141"/>
                      </a:lnTo>
                      <a:lnTo>
                        <a:pt x="140" y="141"/>
                      </a:lnTo>
                      <a:lnTo>
                        <a:pt x="112" y="170"/>
                      </a:lnTo>
                      <a:cubicBezTo>
                        <a:pt x="99" y="182"/>
                        <a:pt x="99" y="202"/>
                        <a:pt x="112" y="214"/>
                      </a:cubicBezTo>
                      <a:cubicBezTo>
                        <a:pt x="118" y="220"/>
                        <a:pt x="125" y="223"/>
                        <a:pt x="133" y="223"/>
                      </a:cubicBezTo>
                      <a:cubicBezTo>
                        <a:pt x="141" y="223"/>
                        <a:pt x="149" y="220"/>
                        <a:pt x="155" y="214"/>
                      </a:cubicBezTo>
                      <a:lnTo>
                        <a:pt x="234" y="135"/>
                      </a:lnTo>
                      <a:cubicBezTo>
                        <a:pt x="246" y="123"/>
                        <a:pt x="246" y="103"/>
                        <a:pt x="234" y="91"/>
                      </a:cubicBezTo>
                      <a:lnTo>
                        <a:pt x="155" y="12"/>
                      </a:lnTo>
                      <a:cubicBezTo>
                        <a:pt x="143" y="0"/>
                        <a:pt x="124" y="0"/>
                        <a:pt x="112" y="12"/>
                      </a:cubicBezTo>
                      <a:cubicBezTo>
                        <a:pt x="99" y="24"/>
                        <a:pt x="99" y="44"/>
                        <a:pt x="112" y="56"/>
                      </a:cubicBezTo>
                      <a:lnTo>
                        <a:pt x="135" y="80"/>
                      </a:lnTo>
                      <a:lnTo>
                        <a:pt x="31" y="80"/>
                      </a:lnTo>
                      <a:cubicBezTo>
                        <a:pt x="14" y="80"/>
                        <a:pt x="0" y="93"/>
                        <a:pt x="0" y="111"/>
                      </a:cubicBezTo>
                      <a:cubicBezTo>
                        <a:pt x="0" y="128"/>
                        <a:pt x="14" y="141"/>
                        <a:pt x="31" y="141"/>
                      </a:cubicBezTo>
                      <a:close/>
                    </a:path>
                  </a:pathLst>
                </a:custGeom>
                <a:solidFill>
                  <a:schemeClr val="accent2"/>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609570"/>
                  <a:endParaRPr lang="en-US" sz="2400" dirty="0">
                    <a:solidFill>
                      <a:srgbClr val="012036"/>
                    </a:solidFill>
                    <a:latin typeface="Calibri" panose="020F0502020204030204"/>
                  </a:endParaRPr>
                </a:p>
              </p:txBody>
            </p:sp>
            <p:sp>
              <p:nvSpPr>
                <p:cNvPr id="12" name="Freeform 8">
                  <a:extLst>
                    <a:ext uri="{FF2B5EF4-FFF2-40B4-BE49-F238E27FC236}">
                      <a16:creationId xmlns:a16="http://schemas.microsoft.com/office/drawing/2014/main" id="{1AB3E38B-BEEC-B6B3-4703-9251F958A82A}"/>
                    </a:ext>
                  </a:extLst>
                </p:cNvPr>
                <p:cNvSpPr>
                  <a:spLocks/>
                </p:cNvSpPr>
                <p:nvPr/>
              </p:nvSpPr>
              <p:spPr bwMode="auto">
                <a:xfrm>
                  <a:off x="5579469" y="2266486"/>
                  <a:ext cx="214360" cy="175148"/>
                </a:xfrm>
                <a:custGeom>
                  <a:avLst/>
                  <a:gdLst>
                    <a:gd name="T0" fmla="*/ 178 w 433"/>
                    <a:gd name="T1" fmla="*/ 351 h 351"/>
                    <a:gd name="T2" fmla="*/ 178 w 433"/>
                    <a:gd name="T3" fmla="*/ 351 h 351"/>
                    <a:gd name="T4" fmla="*/ 233 w 433"/>
                    <a:gd name="T5" fmla="*/ 342 h 351"/>
                    <a:gd name="T6" fmla="*/ 350 w 433"/>
                    <a:gd name="T7" fmla="*/ 192 h 351"/>
                    <a:gd name="T8" fmla="*/ 350 w 433"/>
                    <a:gd name="T9" fmla="*/ 186 h 351"/>
                    <a:gd name="T10" fmla="*/ 377 w 433"/>
                    <a:gd name="T11" fmla="*/ 213 h 351"/>
                    <a:gd name="T12" fmla="*/ 399 w 433"/>
                    <a:gd name="T13" fmla="*/ 222 h 351"/>
                    <a:gd name="T14" fmla="*/ 421 w 433"/>
                    <a:gd name="T15" fmla="*/ 213 h 351"/>
                    <a:gd name="T16" fmla="*/ 421 w 433"/>
                    <a:gd name="T17" fmla="*/ 169 h 351"/>
                    <a:gd name="T18" fmla="*/ 342 w 433"/>
                    <a:gd name="T19" fmla="*/ 90 h 351"/>
                    <a:gd name="T20" fmla="*/ 298 w 433"/>
                    <a:gd name="T21" fmla="*/ 90 h 351"/>
                    <a:gd name="T22" fmla="*/ 219 w 433"/>
                    <a:gd name="T23" fmla="*/ 169 h 351"/>
                    <a:gd name="T24" fmla="*/ 219 w 433"/>
                    <a:gd name="T25" fmla="*/ 213 h 351"/>
                    <a:gd name="T26" fmla="*/ 263 w 433"/>
                    <a:gd name="T27" fmla="*/ 213 h 351"/>
                    <a:gd name="T28" fmla="*/ 289 w 433"/>
                    <a:gd name="T29" fmla="*/ 187 h 351"/>
                    <a:gd name="T30" fmla="*/ 214 w 433"/>
                    <a:gd name="T31" fmla="*/ 284 h 351"/>
                    <a:gd name="T32" fmla="*/ 73 w 433"/>
                    <a:gd name="T33" fmla="*/ 214 h 351"/>
                    <a:gd name="T34" fmla="*/ 79 w 433"/>
                    <a:gd name="T35" fmla="*/ 130 h 351"/>
                    <a:gd name="T36" fmla="*/ 143 w 433"/>
                    <a:gd name="T37" fmla="*/ 74 h 351"/>
                    <a:gd name="T38" fmla="*/ 230 w 433"/>
                    <a:gd name="T39" fmla="*/ 81 h 351"/>
                    <a:gd name="T40" fmla="*/ 271 w 433"/>
                    <a:gd name="T41" fmla="*/ 68 h 351"/>
                    <a:gd name="T42" fmla="*/ 258 w 433"/>
                    <a:gd name="T43" fmla="*/ 26 h 351"/>
                    <a:gd name="T44" fmla="*/ 123 w 433"/>
                    <a:gd name="T45" fmla="*/ 15 h 351"/>
                    <a:gd name="T46" fmla="*/ 24 w 433"/>
                    <a:gd name="T47" fmla="*/ 102 h 351"/>
                    <a:gd name="T48" fmla="*/ 15 w 433"/>
                    <a:gd name="T49" fmla="*/ 234 h 351"/>
                    <a:gd name="T50" fmla="*/ 178 w 433"/>
                    <a:gd name="T51" fmla="*/ 351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33" h="351">
                      <a:moveTo>
                        <a:pt x="178" y="351"/>
                      </a:moveTo>
                      <a:lnTo>
                        <a:pt x="178" y="351"/>
                      </a:lnTo>
                      <a:cubicBezTo>
                        <a:pt x="196" y="351"/>
                        <a:pt x="215" y="348"/>
                        <a:pt x="233" y="342"/>
                      </a:cubicBezTo>
                      <a:cubicBezTo>
                        <a:pt x="299" y="320"/>
                        <a:pt x="345" y="261"/>
                        <a:pt x="350" y="192"/>
                      </a:cubicBezTo>
                      <a:cubicBezTo>
                        <a:pt x="350" y="190"/>
                        <a:pt x="350" y="188"/>
                        <a:pt x="350" y="186"/>
                      </a:cubicBezTo>
                      <a:lnTo>
                        <a:pt x="377" y="213"/>
                      </a:lnTo>
                      <a:cubicBezTo>
                        <a:pt x="383" y="219"/>
                        <a:pt x="391" y="222"/>
                        <a:pt x="399" y="222"/>
                      </a:cubicBezTo>
                      <a:cubicBezTo>
                        <a:pt x="407" y="222"/>
                        <a:pt x="415" y="219"/>
                        <a:pt x="421" y="213"/>
                      </a:cubicBezTo>
                      <a:cubicBezTo>
                        <a:pt x="433" y="201"/>
                        <a:pt x="433" y="181"/>
                        <a:pt x="421" y="169"/>
                      </a:cubicBezTo>
                      <a:lnTo>
                        <a:pt x="342" y="90"/>
                      </a:lnTo>
                      <a:cubicBezTo>
                        <a:pt x="330" y="78"/>
                        <a:pt x="310" y="78"/>
                        <a:pt x="298" y="90"/>
                      </a:cubicBezTo>
                      <a:lnTo>
                        <a:pt x="219" y="169"/>
                      </a:lnTo>
                      <a:cubicBezTo>
                        <a:pt x="207" y="181"/>
                        <a:pt x="207" y="201"/>
                        <a:pt x="219" y="213"/>
                      </a:cubicBezTo>
                      <a:cubicBezTo>
                        <a:pt x="231" y="225"/>
                        <a:pt x="251" y="225"/>
                        <a:pt x="263" y="213"/>
                      </a:cubicBezTo>
                      <a:lnTo>
                        <a:pt x="289" y="187"/>
                      </a:lnTo>
                      <a:cubicBezTo>
                        <a:pt x="285" y="232"/>
                        <a:pt x="256" y="269"/>
                        <a:pt x="214" y="284"/>
                      </a:cubicBezTo>
                      <a:cubicBezTo>
                        <a:pt x="156" y="303"/>
                        <a:pt x="93" y="272"/>
                        <a:pt x="73" y="214"/>
                      </a:cubicBezTo>
                      <a:cubicBezTo>
                        <a:pt x="64" y="186"/>
                        <a:pt x="66" y="156"/>
                        <a:pt x="79" y="130"/>
                      </a:cubicBezTo>
                      <a:cubicBezTo>
                        <a:pt x="92" y="103"/>
                        <a:pt x="115" y="83"/>
                        <a:pt x="143" y="74"/>
                      </a:cubicBezTo>
                      <a:cubicBezTo>
                        <a:pt x="172" y="64"/>
                        <a:pt x="203" y="66"/>
                        <a:pt x="230" y="81"/>
                      </a:cubicBezTo>
                      <a:cubicBezTo>
                        <a:pt x="245" y="89"/>
                        <a:pt x="263" y="83"/>
                        <a:pt x="271" y="68"/>
                      </a:cubicBezTo>
                      <a:cubicBezTo>
                        <a:pt x="279" y="53"/>
                        <a:pt x="273" y="34"/>
                        <a:pt x="258" y="26"/>
                      </a:cubicBezTo>
                      <a:cubicBezTo>
                        <a:pt x="216" y="4"/>
                        <a:pt x="168" y="0"/>
                        <a:pt x="123" y="15"/>
                      </a:cubicBezTo>
                      <a:cubicBezTo>
                        <a:pt x="79" y="30"/>
                        <a:pt x="44" y="61"/>
                        <a:pt x="24" y="102"/>
                      </a:cubicBezTo>
                      <a:cubicBezTo>
                        <a:pt x="3" y="143"/>
                        <a:pt x="0" y="190"/>
                        <a:pt x="15" y="234"/>
                      </a:cubicBezTo>
                      <a:cubicBezTo>
                        <a:pt x="39" y="306"/>
                        <a:pt x="106" y="351"/>
                        <a:pt x="178" y="351"/>
                      </a:cubicBezTo>
                      <a:close/>
                    </a:path>
                  </a:pathLst>
                </a:custGeom>
                <a:solidFill>
                  <a:schemeClr val="accent2"/>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609570"/>
                  <a:endParaRPr lang="en-US" sz="2400" dirty="0">
                    <a:solidFill>
                      <a:srgbClr val="012036"/>
                    </a:solidFill>
                    <a:latin typeface="Calibri" panose="020F0502020204030204"/>
                  </a:endParaRPr>
                </a:p>
              </p:txBody>
            </p:sp>
            <p:sp>
              <p:nvSpPr>
                <p:cNvPr id="13" name="Freeform 9">
                  <a:extLst>
                    <a:ext uri="{FF2B5EF4-FFF2-40B4-BE49-F238E27FC236}">
                      <a16:creationId xmlns:a16="http://schemas.microsoft.com/office/drawing/2014/main" id="{EF0A3AF7-5773-9B45-74CB-1B1119F1F14F}"/>
                    </a:ext>
                  </a:extLst>
                </p:cNvPr>
                <p:cNvSpPr>
                  <a:spLocks/>
                </p:cNvSpPr>
                <p:nvPr/>
              </p:nvSpPr>
              <p:spPr bwMode="auto">
                <a:xfrm>
                  <a:off x="7069530" y="3529117"/>
                  <a:ext cx="352909" cy="352909"/>
                </a:xfrm>
                <a:custGeom>
                  <a:avLst/>
                  <a:gdLst>
                    <a:gd name="T0" fmla="*/ 390 w 708"/>
                    <a:gd name="T1" fmla="*/ 44 h 707"/>
                    <a:gd name="T2" fmla="*/ 390 w 708"/>
                    <a:gd name="T3" fmla="*/ 44 h 707"/>
                    <a:gd name="T4" fmla="*/ 390 w 708"/>
                    <a:gd name="T5" fmla="*/ 43 h 707"/>
                    <a:gd name="T6" fmla="*/ 375 w 708"/>
                    <a:gd name="T7" fmla="*/ 25 h 707"/>
                    <a:gd name="T8" fmla="*/ 294 w 708"/>
                    <a:gd name="T9" fmla="*/ 21 h 707"/>
                    <a:gd name="T10" fmla="*/ 282 w 708"/>
                    <a:gd name="T11" fmla="*/ 102 h 707"/>
                    <a:gd name="T12" fmla="*/ 289 w 708"/>
                    <a:gd name="T13" fmla="*/ 110 h 707"/>
                    <a:gd name="T14" fmla="*/ 288 w 708"/>
                    <a:gd name="T15" fmla="*/ 110 h 707"/>
                    <a:gd name="T16" fmla="*/ 402 w 708"/>
                    <a:gd name="T17" fmla="*/ 247 h 707"/>
                    <a:gd name="T18" fmla="*/ 337 w 708"/>
                    <a:gd name="T19" fmla="*/ 536 h 707"/>
                    <a:gd name="T20" fmla="*/ 0 w 708"/>
                    <a:gd name="T21" fmla="*/ 475 h 707"/>
                    <a:gd name="T22" fmla="*/ 384 w 708"/>
                    <a:gd name="T23" fmla="*/ 663 h 707"/>
                    <a:gd name="T24" fmla="*/ 521 w 708"/>
                    <a:gd name="T25" fmla="*/ 201 h 707"/>
                    <a:gd name="T26" fmla="*/ 390 w 708"/>
                    <a:gd name="T27" fmla="*/ 44 h 7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707">
                      <a:moveTo>
                        <a:pt x="390" y="44"/>
                      </a:moveTo>
                      <a:lnTo>
                        <a:pt x="390" y="44"/>
                      </a:lnTo>
                      <a:lnTo>
                        <a:pt x="390" y="43"/>
                      </a:lnTo>
                      <a:lnTo>
                        <a:pt x="375" y="25"/>
                      </a:lnTo>
                      <a:cubicBezTo>
                        <a:pt x="354" y="0"/>
                        <a:pt x="319" y="0"/>
                        <a:pt x="294" y="21"/>
                      </a:cubicBezTo>
                      <a:cubicBezTo>
                        <a:pt x="268" y="42"/>
                        <a:pt x="261" y="77"/>
                        <a:pt x="282" y="102"/>
                      </a:cubicBezTo>
                      <a:cubicBezTo>
                        <a:pt x="282" y="102"/>
                        <a:pt x="284" y="105"/>
                        <a:pt x="289" y="110"/>
                      </a:cubicBezTo>
                      <a:lnTo>
                        <a:pt x="288" y="110"/>
                      </a:lnTo>
                      <a:cubicBezTo>
                        <a:pt x="337" y="168"/>
                        <a:pt x="402" y="247"/>
                        <a:pt x="402" y="247"/>
                      </a:cubicBezTo>
                      <a:cubicBezTo>
                        <a:pt x="483" y="345"/>
                        <a:pt x="447" y="467"/>
                        <a:pt x="337" y="536"/>
                      </a:cubicBezTo>
                      <a:cubicBezTo>
                        <a:pt x="240" y="597"/>
                        <a:pt x="62" y="575"/>
                        <a:pt x="0" y="475"/>
                      </a:cubicBezTo>
                      <a:cubicBezTo>
                        <a:pt x="48" y="615"/>
                        <a:pt x="207" y="707"/>
                        <a:pt x="384" y="663"/>
                      </a:cubicBezTo>
                      <a:cubicBezTo>
                        <a:pt x="537" y="625"/>
                        <a:pt x="708" y="428"/>
                        <a:pt x="521" y="201"/>
                      </a:cubicBezTo>
                      <a:lnTo>
                        <a:pt x="390" y="44"/>
                      </a:lnTo>
                      <a:close/>
                    </a:path>
                  </a:pathLst>
                </a:custGeom>
                <a:solidFill>
                  <a:schemeClr val="accent2"/>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609570"/>
                  <a:endParaRPr lang="en-US" sz="2400" dirty="0">
                    <a:solidFill>
                      <a:srgbClr val="012036"/>
                    </a:solidFill>
                    <a:latin typeface="Calibri" panose="020F0502020204030204"/>
                  </a:endParaRPr>
                </a:p>
              </p:txBody>
            </p:sp>
            <p:sp>
              <p:nvSpPr>
                <p:cNvPr id="14" name="Freeform 10">
                  <a:extLst>
                    <a:ext uri="{FF2B5EF4-FFF2-40B4-BE49-F238E27FC236}">
                      <a16:creationId xmlns:a16="http://schemas.microsoft.com/office/drawing/2014/main" id="{B139620D-B7FD-B7EF-48B9-55C8C43AFDAE}"/>
                    </a:ext>
                  </a:extLst>
                </p:cNvPr>
                <p:cNvSpPr>
                  <a:spLocks/>
                </p:cNvSpPr>
                <p:nvPr/>
              </p:nvSpPr>
              <p:spPr bwMode="auto">
                <a:xfrm>
                  <a:off x="7014633" y="3395796"/>
                  <a:ext cx="352909" cy="352909"/>
                </a:xfrm>
                <a:custGeom>
                  <a:avLst/>
                  <a:gdLst>
                    <a:gd name="T0" fmla="*/ 299 w 707"/>
                    <a:gd name="T1" fmla="*/ 640 h 704"/>
                    <a:gd name="T2" fmla="*/ 299 w 707"/>
                    <a:gd name="T3" fmla="*/ 640 h 704"/>
                    <a:gd name="T4" fmla="*/ 298 w 707"/>
                    <a:gd name="T5" fmla="*/ 641 h 704"/>
                    <a:gd name="T6" fmla="*/ 330 w 707"/>
                    <a:gd name="T7" fmla="*/ 679 h 704"/>
                    <a:gd name="T8" fmla="*/ 411 w 707"/>
                    <a:gd name="T9" fmla="*/ 683 h 704"/>
                    <a:gd name="T10" fmla="*/ 423 w 707"/>
                    <a:gd name="T11" fmla="*/ 602 h 704"/>
                    <a:gd name="T12" fmla="*/ 410 w 707"/>
                    <a:gd name="T13" fmla="*/ 586 h 704"/>
                    <a:gd name="T14" fmla="*/ 411 w 707"/>
                    <a:gd name="T15" fmla="*/ 586 h 704"/>
                    <a:gd name="T16" fmla="*/ 306 w 707"/>
                    <a:gd name="T17" fmla="*/ 460 h 704"/>
                    <a:gd name="T18" fmla="*/ 371 w 707"/>
                    <a:gd name="T19" fmla="*/ 171 h 704"/>
                    <a:gd name="T20" fmla="*/ 707 w 707"/>
                    <a:gd name="T21" fmla="*/ 232 h 704"/>
                    <a:gd name="T22" fmla="*/ 324 w 707"/>
                    <a:gd name="T23" fmla="*/ 44 h 704"/>
                    <a:gd name="T24" fmla="*/ 187 w 707"/>
                    <a:gd name="T25" fmla="*/ 505 h 704"/>
                    <a:gd name="T26" fmla="*/ 299 w 707"/>
                    <a:gd name="T27" fmla="*/ 640 h 7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7" h="704">
                      <a:moveTo>
                        <a:pt x="299" y="640"/>
                      </a:moveTo>
                      <a:lnTo>
                        <a:pt x="299" y="640"/>
                      </a:lnTo>
                      <a:lnTo>
                        <a:pt x="298" y="641"/>
                      </a:lnTo>
                      <a:lnTo>
                        <a:pt x="330" y="679"/>
                      </a:lnTo>
                      <a:cubicBezTo>
                        <a:pt x="351" y="704"/>
                        <a:pt x="386" y="704"/>
                        <a:pt x="411" y="683"/>
                      </a:cubicBezTo>
                      <a:cubicBezTo>
                        <a:pt x="437" y="662"/>
                        <a:pt x="444" y="627"/>
                        <a:pt x="423" y="602"/>
                      </a:cubicBezTo>
                      <a:cubicBezTo>
                        <a:pt x="423" y="602"/>
                        <a:pt x="418" y="596"/>
                        <a:pt x="410" y="586"/>
                      </a:cubicBezTo>
                      <a:lnTo>
                        <a:pt x="411" y="586"/>
                      </a:lnTo>
                      <a:cubicBezTo>
                        <a:pt x="363" y="529"/>
                        <a:pt x="306" y="460"/>
                        <a:pt x="306" y="460"/>
                      </a:cubicBezTo>
                      <a:cubicBezTo>
                        <a:pt x="225" y="362"/>
                        <a:pt x="261" y="240"/>
                        <a:pt x="371" y="171"/>
                      </a:cubicBezTo>
                      <a:cubicBezTo>
                        <a:pt x="468" y="110"/>
                        <a:pt x="646" y="132"/>
                        <a:pt x="707" y="232"/>
                      </a:cubicBezTo>
                      <a:cubicBezTo>
                        <a:pt x="660" y="91"/>
                        <a:pt x="500" y="0"/>
                        <a:pt x="324" y="44"/>
                      </a:cubicBezTo>
                      <a:cubicBezTo>
                        <a:pt x="171" y="82"/>
                        <a:pt x="0" y="279"/>
                        <a:pt x="187" y="505"/>
                      </a:cubicBezTo>
                      <a:lnTo>
                        <a:pt x="299" y="640"/>
                      </a:lnTo>
                      <a:close/>
                    </a:path>
                  </a:pathLst>
                </a:custGeom>
                <a:solidFill>
                  <a:schemeClr val="accent2"/>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609570"/>
                  <a:endParaRPr lang="en-US" sz="2400" dirty="0">
                    <a:solidFill>
                      <a:srgbClr val="012036"/>
                    </a:solidFill>
                    <a:latin typeface="Calibri" panose="020F0502020204030204"/>
                  </a:endParaRPr>
                </a:p>
              </p:txBody>
            </p:sp>
            <p:sp>
              <p:nvSpPr>
                <p:cNvPr id="15" name="Freeform 11">
                  <a:extLst>
                    <a:ext uri="{FF2B5EF4-FFF2-40B4-BE49-F238E27FC236}">
                      <a16:creationId xmlns:a16="http://schemas.microsoft.com/office/drawing/2014/main" id="{7277955D-3767-5773-72C8-E681F3F102E2}"/>
                    </a:ext>
                  </a:extLst>
                </p:cNvPr>
                <p:cNvSpPr>
                  <a:spLocks noEditPoints="1"/>
                </p:cNvSpPr>
                <p:nvPr/>
              </p:nvSpPr>
              <p:spPr bwMode="auto">
                <a:xfrm>
                  <a:off x="7385841" y="3756548"/>
                  <a:ext cx="15685" cy="20913"/>
                </a:xfrm>
                <a:custGeom>
                  <a:avLst/>
                  <a:gdLst>
                    <a:gd name="T0" fmla="*/ 6 w 31"/>
                    <a:gd name="T1" fmla="*/ 18 h 41"/>
                    <a:gd name="T2" fmla="*/ 6 w 31"/>
                    <a:gd name="T3" fmla="*/ 18 h 41"/>
                    <a:gd name="T4" fmla="*/ 6 w 31"/>
                    <a:gd name="T5" fmla="*/ 5 h 41"/>
                    <a:gd name="T6" fmla="*/ 15 w 31"/>
                    <a:gd name="T7" fmla="*/ 5 h 41"/>
                    <a:gd name="T8" fmla="*/ 24 w 31"/>
                    <a:gd name="T9" fmla="*/ 11 h 41"/>
                    <a:gd name="T10" fmla="*/ 14 w 31"/>
                    <a:gd name="T11" fmla="*/ 18 h 41"/>
                    <a:gd name="T12" fmla="*/ 6 w 31"/>
                    <a:gd name="T13" fmla="*/ 18 h 41"/>
                    <a:gd name="T14" fmla="*/ 30 w 31"/>
                    <a:gd name="T15" fmla="*/ 12 h 41"/>
                    <a:gd name="T16" fmla="*/ 30 w 31"/>
                    <a:gd name="T17" fmla="*/ 12 h 41"/>
                    <a:gd name="T18" fmla="*/ 16 w 31"/>
                    <a:gd name="T19" fmla="*/ 0 h 41"/>
                    <a:gd name="T20" fmla="*/ 0 w 31"/>
                    <a:gd name="T21" fmla="*/ 0 h 41"/>
                    <a:gd name="T22" fmla="*/ 0 w 31"/>
                    <a:gd name="T23" fmla="*/ 41 h 41"/>
                    <a:gd name="T24" fmla="*/ 6 w 31"/>
                    <a:gd name="T25" fmla="*/ 41 h 41"/>
                    <a:gd name="T26" fmla="*/ 6 w 31"/>
                    <a:gd name="T27" fmla="*/ 23 h 41"/>
                    <a:gd name="T28" fmla="*/ 14 w 31"/>
                    <a:gd name="T29" fmla="*/ 23 h 41"/>
                    <a:gd name="T30" fmla="*/ 24 w 31"/>
                    <a:gd name="T31" fmla="*/ 41 h 41"/>
                    <a:gd name="T32" fmla="*/ 31 w 31"/>
                    <a:gd name="T33" fmla="*/ 41 h 41"/>
                    <a:gd name="T34" fmla="*/ 20 w 31"/>
                    <a:gd name="T35" fmla="*/ 23 h 41"/>
                    <a:gd name="T36" fmla="*/ 30 w 31"/>
                    <a:gd name="T37" fmla="*/ 12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1" h="41">
                      <a:moveTo>
                        <a:pt x="6" y="18"/>
                      </a:moveTo>
                      <a:lnTo>
                        <a:pt x="6" y="18"/>
                      </a:lnTo>
                      <a:lnTo>
                        <a:pt x="6" y="5"/>
                      </a:lnTo>
                      <a:lnTo>
                        <a:pt x="15" y="5"/>
                      </a:lnTo>
                      <a:cubicBezTo>
                        <a:pt x="19" y="5"/>
                        <a:pt x="24" y="6"/>
                        <a:pt x="24" y="11"/>
                      </a:cubicBezTo>
                      <a:cubicBezTo>
                        <a:pt x="24" y="18"/>
                        <a:pt x="19" y="18"/>
                        <a:pt x="14" y="18"/>
                      </a:cubicBezTo>
                      <a:lnTo>
                        <a:pt x="6" y="18"/>
                      </a:lnTo>
                      <a:close/>
                      <a:moveTo>
                        <a:pt x="30" y="12"/>
                      </a:moveTo>
                      <a:lnTo>
                        <a:pt x="30" y="12"/>
                      </a:lnTo>
                      <a:cubicBezTo>
                        <a:pt x="30" y="4"/>
                        <a:pt x="25" y="0"/>
                        <a:pt x="16" y="0"/>
                      </a:cubicBezTo>
                      <a:lnTo>
                        <a:pt x="0" y="0"/>
                      </a:lnTo>
                      <a:lnTo>
                        <a:pt x="0" y="41"/>
                      </a:lnTo>
                      <a:lnTo>
                        <a:pt x="6" y="41"/>
                      </a:lnTo>
                      <a:lnTo>
                        <a:pt x="6" y="23"/>
                      </a:lnTo>
                      <a:lnTo>
                        <a:pt x="14" y="23"/>
                      </a:lnTo>
                      <a:lnTo>
                        <a:pt x="24" y="41"/>
                      </a:lnTo>
                      <a:lnTo>
                        <a:pt x="31" y="41"/>
                      </a:lnTo>
                      <a:lnTo>
                        <a:pt x="20" y="23"/>
                      </a:lnTo>
                      <a:cubicBezTo>
                        <a:pt x="26" y="22"/>
                        <a:pt x="30" y="19"/>
                        <a:pt x="30" y="12"/>
                      </a:cubicBezTo>
                      <a:close/>
                    </a:path>
                  </a:pathLst>
                </a:custGeom>
                <a:grpFill/>
                <a:ln w="0">
                  <a:noFill/>
                  <a:prstDash val="solid"/>
                  <a:round/>
                  <a:headEnd/>
                  <a:tailEnd/>
                </a:ln>
              </p:spPr>
              <p:txBody>
                <a:bodyPr vert="horz" wrap="square" lIns="121920" tIns="60960" rIns="121920" bIns="60960" numCol="1" anchor="t" anchorCtr="0" compatLnSpc="1">
                  <a:prstTxWarp prst="textNoShape">
                    <a:avLst/>
                  </a:prstTxWarp>
                </a:bodyPr>
                <a:lstStyle/>
                <a:p>
                  <a:pPr defTabSz="609570"/>
                  <a:endParaRPr lang="en-US" sz="2400" dirty="0">
                    <a:solidFill>
                      <a:srgbClr val="012036"/>
                    </a:solidFill>
                    <a:latin typeface="Calibri" panose="020F0502020204030204"/>
                  </a:endParaRPr>
                </a:p>
              </p:txBody>
            </p:sp>
            <p:sp>
              <p:nvSpPr>
                <p:cNvPr id="17" name="Freeform 12">
                  <a:extLst>
                    <a:ext uri="{FF2B5EF4-FFF2-40B4-BE49-F238E27FC236}">
                      <a16:creationId xmlns:a16="http://schemas.microsoft.com/office/drawing/2014/main" id="{1F14F881-A656-DE06-DB75-F7DF442AD464}"/>
                    </a:ext>
                  </a:extLst>
                </p:cNvPr>
                <p:cNvSpPr>
                  <a:spLocks noEditPoints="1"/>
                </p:cNvSpPr>
                <p:nvPr/>
              </p:nvSpPr>
              <p:spPr bwMode="auto">
                <a:xfrm>
                  <a:off x="7375385" y="3748705"/>
                  <a:ext cx="36598" cy="36598"/>
                </a:xfrm>
                <a:custGeom>
                  <a:avLst/>
                  <a:gdLst>
                    <a:gd name="T0" fmla="*/ 36 w 72"/>
                    <a:gd name="T1" fmla="*/ 65 h 71"/>
                    <a:gd name="T2" fmla="*/ 36 w 72"/>
                    <a:gd name="T3" fmla="*/ 65 h 71"/>
                    <a:gd name="T4" fmla="*/ 7 w 72"/>
                    <a:gd name="T5" fmla="*/ 35 h 71"/>
                    <a:gd name="T6" fmla="*/ 36 w 72"/>
                    <a:gd name="T7" fmla="*/ 6 h 71"/>
                    <a:gd name="T8" fmla="*/ 65 w 72"/>
                    <a:gd name="T9" fmla="*/ 35 h 71"/>
                    <a:gd name="T10" fmla="*/ 36 w 72"/>
                    <a:gd name="T11" fmla="*/ 65 h 71"/>
                    <a:gd name="T12" fmla="*/ 36 w 72"/>
                    <a:gd name="T13" fmla="*/ 0 h 71"/>
                    <a:gd name="T14" fmla="*/ 36 w 72"/>
                    <a:gd name="T15" fmla="*/ 0 h 71"/>
                    <a:gd name="T16" fmla="*/ 0 w 72"/>
                    <a:gd name="T17" fmla="*/ 35 h 71"/>
                    <a:gd name="T18" fmla="*/ 36 w 72"/>
                    <a:gd name="T19" fmla="*/ 71 h 71"/>
                    <a:gd name="T20" fmla="*/ 72 w 72"/>
                    <a:gd name="T21" fmla="*/ 35 h 71"/>
                    <a:gd name="T22" fmla="*/ 36 w 72"/>
                    <a:gd name="T23"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2" h="71">
                      <a:moveTo>
                        <a:pt x="36" y="65"/>
                      </a:moveTo>
                      <a:lnTo>
                        <a:pt x="36" y="65"/>
                      </a:lnTo>
                      <a:cubicBezTo>
                        <a:pt x="20" y="65"/>
                        <a:pt x="7" y="52"/>
                        <a:pt x="7" y="35"/>
                      </a:cubicBezTo>
                      <a:cubicBezTo>
                        <a:pt x="7" y="19"/>
                        <a:pt x="20" y="6"/>
                        <a:pt x="36" y="6"/>
                      </a:cubicBezTo>
                      <a:cubicBezTo>
                        <a:pt x="52" y="6"/>
                        <a:pt x="65" y="19"/>
                        <a:pt x="65" y="35"/>
                      </a:cubicBezTo>
                      <a:cubicBezTo>
                        <a:pt x="65" y="52"/>
                        <a:pt x="52" y="65"/>
                        <a:pt x="36" y="65"/>
                      </a:cubicBezTo>
                      <a:close/>
                      <a:moveTo>
                        <a:pt x="36" y="0"/>
                      </a:moveTo>
                      <a:lnTo>
                        <a:pt x="36" y="0"/>
                      </a:lnTo>
                      <a:cubicBezTo>
                        <a:pt x="17" y="0"/>
                        <a:pt x="0" y="15"/>
                        <a:pt x="0" y="35"/>
                      </a:cubicBezTo>
                      <a:cubicBezTo>
                        <a:pt x="0" y="56"/>
                        <a:pt x="17" y="71"/>
                        <a:pt x="36" y="71"/>
                      </a:cubicBezTo>
                      <a:cubicBezTo>
                        <a:pt x="55" y="71"/>
                        <a:pt x="72" y="56"/>
                        <a:pt x="72" y="35"/>
                      </a:cubicBezTo>
                      <a:cubicBezTo>
                        <a:pt x="72" y="15"/>
                        <a:pt x="55" y="0"/>
                        <a:pt x="36" y="0"/>
                      </a:cubicBezTo>
                      <a:close/>
                    </a:path>
                  </a:pathLst>
                </a:custGeom>
                <a:grpFill/>
                <a:ln w="0">
                  <a:noFill/>
                  <a:prstDash val="solid"/>
                  <a:round/>
                  <a:headEnd/>
                  <a:tailEnd/>
                </a:ln>
              </p:spPr>
              <p:txBody>
                <a:bodyPr vert="horz" wrap="square" lIns="121920" tIns="60960" rIns="121920" bIns="60960" numCol="1" anchor="t" anchorCtr="0" compatLnSpc="1">
                  <a:prstTxWarp prst="textNoShape">
                    <a:avLst/>
                  </a:prstTxWarp>
                </a:bodyPr>
                <a:lstStyle/>
                <a:p>
                  <a:pPr defTabSz="609570"/>
                  <a:endParaRPr lang="en-US" sz="2400" dirty="0">
                    <a:solidFill>
                      <a:srgbClr val="012036"/>
                    </a:solidFill>
                    <a:latin typeface="Calibri" panose="020F0502020204030204"/>
                  </a:endParaRPr>
                </a:p>
              </p:txBody>
            </p:sp>
            <p:sp>
              <p:nvSpPr>
                <p:cNvPr id="31" name="Freeform 13">
                  <a:extLst>
                    <a:ext uri="{FF2B5EF4-FFF2-40B4-BE49-F238E27FC236}">
                      <a16:creationId xmlns:a16="http://schemas.microsoft.com/office/drawing/2014/main" id="{76B52931-BED2-0EF3-4F45-6ECBF369FC2F}"/>
                    </a:ext>
                  </a:extLst>
                </p:cNvPr>
                <p:cNvSpPr>
                  <a:spLocks noEditPoints="1"/>
                </p:cNvSpPr>
                <p:nvPr/>
              </p:nvSpPr>
              <p:spPr bwMode="auto">
                <a:xfrm>
                  <a:off x="5203032" y="2172377"/>
                  <a:ext cx="2378870" cy="1845585"/>
                </a:xfrm>
                <a:custGeom>
                  <a:avLst/>
                  <a:gdLst>
                    <a:gd name="T0" fmla="*/ 4030 w 4771"/>
                    <a:gd name="T1" fmla="*/ 3611 h 3689"/>
                    <a:gd name="T2" fmla="*/ 4030 w 4771"/>
                    <a:gd name="T3" fmla="*/ 3611 h 3689"/>
                    <a:gd name="T4" fmla="*/ 3368 w 4771"/>
                    <a:gd name="T5" fmla="*/ 2948 h 3689"/>
                    <a:gd name="T6" fmla="*/ 4030 w 4771"/>
                    <a:gd name="T7" fmla="*/ 2286 h 3689"/>
                    <a:gd name="T8" fmla="*/ 4692 w 4771"/>
                    <a:gd name="T9" fmla="*/ 2948 h 3689"/>
                    <a:gd name="T10" fmla="*/ 4030 w 4771"/>
                    <a:gd name="T11" fmla="*/ 3611 h 3689"/>
                    <a:gd name="T12" fmla="*/ 263 w 4771"/>
                    <a:gd name="T13" fmla="*/ 3279 h 3689"/>
                    <a:gd name="T14" fmla="*/ 263 w 4771"/>
                    <a:gd name="T15" fmla="*/ 3279 h 3689"/>
                    <a:gd name="T16" fmla="*/ 78 w 4771"/>
                    <a:gd name="T17" fmla="*/ 3095 h 3689"/>
                    <a:gd name="T18" fmla="*/ 78 w 4771"/>
                    <a:gd name="T19" fmla="*/ 714 h 3689"/>
                    <a:gd name="T20" fmla="*/ 4301 w 4771"/>
                    <a:gd name="T21" fmla="*/ 714 h 3689"/>
                    <a:gd name="T22" fmla="*/ 4301 w 4771"/>
                    <a:gd name="T23" fmla="*/ 2259 h 3689"/>
                    <a:gd name="T24" fmla="*/ 4030 w 4771"/>
                    <a:gd name="T25" fmla="*/ 2207 h 3689"/>
                    <a:gd name="T26" fmla="*/ 3289 w 4771"/>
                    <a:gd name="T27" fmla="*/ 2948 h 3689"/>
                    <a:gd name="T28" fmla="*/ 3367 w 4771"/>
                    <a:gd name="T29" fmla="*/ 3279 h 3689"/>
                    <a:gd name="T30" fmla="*/ 263 w 4771"/>
                    <a:gd name="T31" fmla="*/ 3279 h 3689"/>
                    <a:gd name="T32" fmla="*/ 263 w 4771"/>
                    <a:gd name="T33" fmla="*/ 78 h 3689"/>
                    <a:gd name="T34" fmla="*/ 263 w 4771"/>
                    <a:gd name="T35" fmla="*/ 78 h 3689"/>
                    <a:gd name="T36" fmla="*/ 4116 w 4771"/>
                    <a:gd name="T37" fmla="*/ 78 h 3689"/>
                    <a:gd name="T38" fmla="*/ 4301 w 4771"/>
                    <a:gd name="T39" fmla="*/ 262 h 3689"/>
                    <a:gd name="T40" fmla="*/ 4301 w 4771"/>
                    <a:gd name="T41" fmla="*/ 636 h 3689"/>
                    <a:gd name="T42" fmla="*/ 78 w 4771"/>
                    <a:gd name="T43" fmla="*/ 636 h 3689"/>
                    <a:gd name="T44" fmla="*/ 78 w 4771"/>
                    <a:gd name="T45" fmla="*/ 262 h 3689"/>
                    <a:gd name="T46" fmla="*/ 263 w 4771"/>
                    <a:gd name="T47" fmla="*/ 78 h 3689"/>
                    <a:gd name="T48" fmla="*/ 4380 w 4771"/>
                    <a:gd name="T49" fmla="*/ 2295 h 3689"/>
                    <a:gd name="T50" fmla="*/ 4380 w 4771"/>
                    <a:gd name="T51" fmla="*/ 2295 h 3689"/>
                    <a:gd name="T52" fmla="*/ 4380 w 4771"/>
                    <a:gd name="T53" fmla="*/ 262 h 3689"/>
                    <a:gd name="T54" fmla="*/ 4116 w 4771"/>
                    <a:gd name="T55" fmla="*/ 0 h 3689"/>
                    <a:gd name="T56" fmla="*/ 263 w 4771"/>
                    <a:gd name="T57" fmla="*/ 0 h 3689"/>
                    <a:gd name="T58" fmla="*/ 0 w 4771"/>
                    <a:gd name="T59" fmla="*/ 262 h 3689"/>
                    <a:gd name="T60" fmla="*/ 0 w 4771"/>
                    <a:gd name="T61" fmla="*/ 3095 h 3689"/>
                    <a:gd name="T62" fmla="*/ 263 w 4771"/>
                    <a:gd name="T63" fmla="*/ 3358 h 3689"/>
                    <a:gd name="T64" fmla="*/ 3413 w 4771"/>
                    <a:gd name="T65" fmla="*/ 3358 h 3689"/>
                    <a:gd name="T66" fmla="*/ 4030 w 4771"/>
                    <a:gd name="T67" fmla="*/ 3689 h 3689"/>
                    <a:gd name="T68" fmla="*/ 4771 w 4771"/>
                    <a:gd name="T69" fmla="*/ 2948 h 3689"/>
                    <a:gd name="T70" fmla="*/ 4380 w 4771"/>
                    <a:gd name="T71" fmla="*/ 2295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771" h="3689">
                      <a:moveTo>
                        <a:pt x="4030" y="3611"/>
                      </a:moveTo>
                      <a:lnTo>
                        <a:pt x="4030" y="3611"/>
                      </a:lnTo>
                      <a:cubicBezTo>
                        <a:pt x="3665" y="3611"/>
                        <a:pt x="3368" y="3314"/>
                        <a:pt x="3368" y="2948"/>
                      </a:cubicBezTo>
                      <a:cubicBezTo>
                        <a:pt x="3368" y="2583"/>
                        <a:pt x="3665" y="2286"/>
                        <a:pt x="4030" y="2286"/>
                      </a:cubicBezTo>
                      <a:cubicBezTo>
                        <a:pt x="4395" y="2286"/>
                        <a:pt x="4692" y="2583"/>
                        <a:pt x="4692" y="2948"/>
                      </a:cubicBezTo>
                      <a:cubicBezTo>
                        <a:pt x="4692" y="3314"/>
                        <a:pt x="4395" y="3611"/>
                        <a:pt x="4030" y="3611"/>
                      </a:cubicBezTo>
                      <a:close/>
                      <a:moveTo>
                        <a:pt x="263" y="3279"/>
                      </a:moveTo>
                      <a:lnTo>
                        <a:pt x="263" y="3279"/>
                      </a:lnTo>
                      <a:cubicBezTo>
                        <a:pt x="161" y="3279"/>
                        <a:pt x="78" y="3197"/>
                        <a:pt x="78" y="3095"/>
                      </a:cubicBezTo>
                      <a:lnTo>
                        <a:pt x="78" y="714"/>
                      </a:lnTo>
                      <a:lnTo>
                        <a:pt x="4301" y="714"/>
                      </a:lnTo>
                      <a:lnTo>
                        <a:pt x="4301" y="2259"/>
                      </a:lnTo>
                      <a:cubicBezTo>
                        <a:pt x="4217" y="2226"/>
                        <a:pt x="4126" y="2207"/>
                        <a:pt x="4030" y="2207"/>
                      </a:cubicBezTo>
                      <a:cubicBezTo>
                        <a:pt x="3621" y="2207"/>
                        <a:pt x="3289" y="2540"/>
                        <a:pt x="3289" y="2948"/>
                      </a:cubicBezTo>
                      <a:cubicBezTo>
                        <a:pt x="3289" y="3067"/>
                        <a:pt x="3317" y="3180"/>
                        <a:pt x="3367" y="3279"/>
                      </a:cubicBezTo>
                      <a:lnTo>
                        <a:pt x="263" y="3279"/>
                      </a:lnTo>
                      <a:close/>
                      <a:moveTo>
                        <a:pt x="263" y="78"/>
                      </a:moveTo>
                      <a:lnTo>
                        <a:pt x="263" y="78"/>
                      </a:lnTo>
                      <a:lnTo>
                        <a:pt x="4116" y="78"/>
                      </a:lnTo>
                      <a:cubicBezTo>
                        <a:pt x="4218" y="78"/>
                        <a:pt x="4301" y="161"/>
                        <a:pt x="4301" y="262"/>
                      </a:cubicBezTo>
                      <a:lnTo>
                        <a:pt x="4301" y="636"/>
                      </a:lnTo>
                      <a:lnTo>
                        <a:pt x="78" y="636"/>
                      </a:lnTo>
                      <a:lnTo>
                        <a:pt x="78" y="262"/>
                      </a:lnTo>
                      <a:cubicBezTo>
                        <a:pt x="78" y="161"/>
                        <a:pt x="161" y="78"/>
                        <a:pt x="263" y="78"/>
                      </a:cubicBezTo>
                      <a:close/>
                      <a:moveTo>
                        <a:pt x="4380" y="2295"/>
                      </a:moveTo>
                      <a:lnTo>
                        <a:pt x="4380" y="2295"/>
                      </a:lnTo>
                      <a:lnTo>
                        <a:pt x="4380" y="262"/>
                      </a:lnTo>
                      <a:cubicBezTo>
                        <a:pt x="4380" y="117"/>
                        <a:pt x="4262" y="0"/>
                        <a:pt x="4116" y="0"/>
                      </a:cubicBezTo>
                      <a:lnTo>
                        <a:pt x="263" y="0"/>
                      </a:lnTo>
                      <a:cubicBezTo>
                        <a:pt x="118" y="0"/>
                        <a:pt x="0" y="117"/>
                        <a:pt x="0" y="262"/>
                      </a:cubicBezTo>
                      <a:lnTo>
                        <a:pt x="0" y="3095"/>
                      </a:lnTo>
                      <a:cubicBezTo>
                        <a:pt x="0" y="3240"/>
                        <a:pt x="118" y="3358"/>
                        <a:pt x="263" y="3358"/>
                      </a:cubicBezTo>
                      <a:lnTo>
                        <a:pt x="3413" y="3358"/>
                      </a:lnTo>
                      <a:cubicBezTo>
                        <a:pt x="3546" y="3558"/>
                        <a:pt x="3773" y="3689"/>
                        <a:pt x="4030" y="3689"/>
                      </a:cubicBezTo>
                      <a:cubicBezTo>
                        <a:pt x="4439" y="3689"/>
                        <a:pt x="4771" y="3357"/>
                        <a:pt x="4771" y="2948"/>
                      </a:cubicBezTo>
                      <a:cubicBezTo>
                        <a:pt x="4771" y="2666"/>
                        <a:pt x="4612" y="2420"/>
                        <a:pt x="4380" y="2295"/>
                      </a:cubicBezTo>
                      <a:close/>
                    </a:path>
                  </a:pathLst>
                </a:custGeom>
                <a:solidFill>
                  <a:schemeClr val="accent2"/>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609570"/>
                  <a:endParaRPr lang="en-US" sz="2400" dirty="0">
                    <a:solidFill>
                      <a:srgbClr val="012036"/>
                    </a:solidFill>
                    <a:latin typeface="Calibri" panose="020F0502020204030204"/>
                  </a:endParaRPr>
                </a:p>
              </p:txBody>
            </p:sp>
            <p:sp>
              <p:nvSpPr>
                <p:cNvPr id="32" name="Freeform 14">
                  <a:extLst>
                    <a:ext uri="{FF2B5EF4-FFF2-40B4-BE49-F238E27FC236}">
                      <a16:creationId xmlns:a16="http://schemas.microsoft.com/office/drawing/2014/main" id="{BAA43C38-9FFF-DD02-268B-C1EC3964C0D1}"/>
                    </a:ext>
                  </a:extLst>
                </p:cNvPr>
                <p:cNvSpPr>
                  <a:spLocks/>
                </p:cNvSpPr>
                <p:nvPr/>
              </p:nvSpPr>
              <p:spPr bwMode="auto">
                <a:xfrm>
                  <a:off x="5508887" y="2807614"/>
                  <a:ext cx="389507" cy="548970"/>
                </a:xfrm>
                <a:custGeom>
                  <a:avLst/>
                  <a:gdLst>
                    <a:gd name="T0" fmla="*/ 784 w 784"/>
                    <a:gd name="T1" fmla="*/ 546 h 1100"/>
                    <a:gd name="T2" fmla="*/ 784 w 784"/>
                    <a:gd name="T3" fmla="*/ 546 h 1100"/>
                    <a:gd name="T4" fmla="*/ 766 w 784"/>
                    <a:gd name="T5" fmla="*/ 509 h 1100"/>
                    <a:gd name="T6" fmla="*/ 118 w 784"/>
                    <a:gd name="T7" fmla="*/ 15 h 1100"/>
                    <a:gd name="T8" fmla="*/ 54 w 784"/>
                    <a:gd name="T9" fmla="*/ 24 h 1100"/>
                    <a:gd name="T10" fmla="*/ 63 w 784"/>
                    <a:gd name="T11" fmla="*/ 88 h 1100"/>
                    <a:gd name="T12" fmla="*/ 662 w 784"/>
                    <a:gd name="T13" fmla="*/ 545 h 1100"/>
                    <a:gd name="T14" fmla="*/ 25 w 784"/>
                    <a:gd name="T15" fmla="*/ 1018 h 1100"/>
                    <a:gd name="T16" fmla="*/ 15 w 784"/>
                    <a:gd name="T17" fmla="*/ 1082 h 1100"/>
                    <a:gd name="T18" fmla="*/ 52 w 784"/>
                    <a:gd name="T19" fmla="*/ 1100 h 1100"/>
                    <a:gd name="T20" fmla="*/ 80 w 784"/>
                    <a:gd name="T21" fmla="*/ 1091 h 1100"/>
                    <a:gd name="T22" fmla="*/ 765 w 784"/>
                    <a:gd name="T23" fmla="*/ 582 h 1100"/>
                    <a:gd name="T24" fmla="*/ 784 w 784"/>
                    <a:gd name="T25" fmla="*/ 546 h 1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4" h="1100">
                      <a:moveTo>
                        <a:pt x="784" y="546"/>
                      </a:moveTo>
                      <a:lnTo>
                        <a:pt x="784" y="546"/>
                      </a:lnTo>
                      <a:cubicBezTo>
                        <a:pt x="784" y="531"/>
                        <a:pt x="777" y="517"/>
                        <a:pt x="766" y="509"/>
                      </a:cubicBezTo>
                      <a:lnTo>
                        <a:pt x="118" y="15"/>
                      </a:lnTo>
                      <a:cubicBezTo>
                        <a:pt x="98" y="0"/>
                        <a:pt x="69" y="3"/>
                        <a:pt x="54" y="24"/>
                      </a:cubicBezTo>
                      <a:cubicBezTo>
                        <a:pt x="38" y="44"/>
                        <a:pt x="42" y="73"/>
                        <a:pt x="63" y="88"/>
                      </a:cubicBezTo>
                      <a:lnTo>
                        <a:pt x="662" y="545"/>
                      </a:lnTo>
                      <a:lnTo>
                        <a:pt x="25" y="1018"/>
                      </a:lnTo>
                      <a:cubicBezTo>
                        <a:pt x="4" y="1033"/>
                        <a:pt x="0" y="1061"/>
                        <a:pt x="15" y="1082"/>
                      </a:cubicBezTo>
                      <a:cubicBezTo>
                        <a:pt x="24" y="1094"/>
                        <a:pt x="38" y="1100"/>
                        <a:pt x="52" y="1100"/>
                      </a:cubicBezTo>
                      <a:cubicBezTo>
                        <a:pt x="62" y="1100"/>
                        <a:pt x="71" y="1097"/>
                        <a:pt x="80" y="1091"/>
                      </a:cubicBezTo>
                      <a:lnTo>
                        <a:pt x="765" y="582"/>
                      </a:lnTo>
                      <a:cubicBezTo>
                        <a:pt x="777" y="573"/>
                        <a:pt x="784" y="560"/>
                        <a:pt x="784" y="546"/>
                      </a:cubicBezTo>
                      <a:close/>
                    </a:path>
                  </a:pathLst>
                </a:custGeom>
                <a:solidFill>
                  <a:schemeClr val="accent2"/>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609570"/>
                  <a:endParaRPr lang="en-US" sz="2400" dirty="0">
                    <a:solidFill>
                      <a:srgbClr val="012036"/>
                    </a:solidFill>
                    <a:latin typeface="Calibri" panose="020F0502020204030204"/>
                  </a:endParaRPr>
                </a:p>
              </p:txBody>
            </p:sp>
            <p:sp>
              <p:nvSpPr>
                <p:cNvPr id="33" name="Freeform 15">
                  <a:extLst>
                    <a:ext uri="{FF2B5EF4-FFF2-40B4-BE49-F238E27FC236}">
                      <a16:creationId xmlns:a16="http://schemas.microsoft.com/office/drawing/2014/main" id="{D02CEA6B-0FDA-816C-793E-A697714BCCF0}"/>
                    </a:ext>
                  </a:extLst>
                </p:cNvPr>
                <p:cNvSpPr>
                  <a:spLocks/>
                </p:cNvSpPr>
                <p:nvPr/>
              </p:nvSpPr>
              <p:spPr bwMode="auto">
                <a:xfrm>
                  <a:off x="5752002" y="3325214"/>
                  <a:ext cx="922792" cy="44440"/>
                </a:xfrm>
                <a:custGeom>
                  <a:avLst/>
                  <a:gdLst>
                    <a:gd name="T0" fmla="*/ 1803 w 1849"/>
                    <a:gd name="T1" fmla="*/ 0 h 91"/>
                    <a:gd name="T2" fmla="*/ 1803 w 1849"/>
                    <a:gd name="T3" fmla="*/ 0 h 91"/>
                    <a:gd name="T4" fmla="*/ 46 w 1849"/>
                    <a:gd name="T5" fmla="*/ 0 h 91"/>
                    <a:gd name="T6" fmla="*/ 0 w 1849"/>
                    <a:gd name="T7" fmla="*/ 46 h 91"/>
                    <a:gd name="T8" fmla="*/ 46 w 1849"/>
                    <a:gd name="T9" fmla="*/ 91 h 91"/>
                    <a:gd name="T10" fmla="*/ 1803 w 1849"/>
                    <a:gd name="T11" fmla="*/ 91 h 91"/>
                    <a:gd name="T12" fmla="*/ 1849 w 1849"/>
                    <a:gd name="T13" fmla="*/ 46 h 91"/>
                    <a:gd name="T14" fmla="*/ 1803 w 1849"/>
                    <a:gd name="T15" fmla="*/ 0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49" h="91">
                      <a:moveTo>
                        <a:pt x="1803" y="0"/>
                      </a:moveTo>
                      <a:lnTo>
                        <a:pt x="1803" y="0"/>
                      </a:lnTo>
                      <a:lnTo>
                        <a:pt x="46" y="0"/>
                      </a:lnTo>
                      <a:cubicBezTo>
                        <a:pt x="21" y="0"/>
                        <a:pt x="0" y="20"/>
                        <a:pt x="0" y="46"/>
                      </a:cubicBezTo>
                      <a:cubicBezTo>
                        <a:pt x="0" y="71"/>
                        <a:pt x="21" y="91"/>
                        <a:pt x="46" y="91"/>
                      </a:cubicBezTo>
                      <a:lnTo>
                        <a:pt x="1803" y="91"/>
                      </a:lnTo>
                      <a:cubicBezTo>
                        <a:pt x="1828" y="91"/>
                        <a:pt x="1849" y="71"/>
                        <a:pt x="1849" y="46"/>
                      </a:cubicBezTo>
                      <a:cubicBezTo>
                        <a:pt x="1849" y="20"/>
                        <a:pt x="1828" y="0"/>
                        <a:pt x="1803" y="0"/>
                      </a:cubicBezTo>
                      <a:close/>
                    </a:path>
                  </a:pathLst>
                </a:custGeom>
                <a:solidFill>
                  <a:schemeClr val="accent2"/>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609570"/>
                  <a:endParaRPr lang="en-US" sz="2400" dirty="0">
                    <a:solidFill>
                      <a:srgbClr val="012036"/>
                    </a:solidFill>
                    <a:latin typeface="Calibri" panose="020F0502020204030204"/>
                  </a:endParaRPr>
                </a:p>
              </p:txBody>
            </p:sp>
          </p:grpSp>
        </p:grpSp>
        <p:sp>
          <p:nvSpPr>
            <p:cNvPr id="4" name="TextBox 3">
              <a:extLst>
                <a:ext uri="{FF2B5EF4-FFF2-40B4-BE49-F238E27FC236}">
                  <a16:creationId xmlns:a16="http://schemas.microsoft.com/office/drawing/2014/main" id="{24DBC61C-D48E-978C-5490-784551D9D062}"/>
                </a:ext>
              </a:extLst>
            </p:cNvPr>
            <p:cNvSpPr txBox="1"/>
            <p:nvPr/>
          </p:nvSpPr>
          <p:spPr>
            <a:xfrm>
              <a:off x="551466" y="2742121"/>
              <a:ext cx="2132361" cy="447729"/>
            </a:xfrm>
            <a:prstGeom prst="rect">
              <a:avLst/>
            </a:prstGeom>
            <a:noFill/>
          </p:spPr>
          <p:txBody>
            <a:bodyPr wrap="square" rtlCol="0">
              <a:spAutoFit/>
            </a:bodyPr>
            <a:lstStyle/>
            <a:p>
              <a:pPr algn="ctr" defTabSz="609570"/>
              <a:r>
                <a:rPr lang="en-US" sz="2000" dirty="0">
                  <a:solidFill>
                    <a:schemeClr val="tx2"/>
                  </a:solidFill>
                  <a:latin typeface="Calibri" panose="020F0502020204030204"/>
                </a:rPr>
                <a:t>SAS</a:t>
              </a:r>
              <a:r>
                <a:rPr lang="en-US" sz="2000" dirty="0">
                  <a:solidFill>
                    <a:schemeClr val="accent2"/>
                  </a:solidFill>
                  <a:latin typeface="Calibri" panose="020F0502020204030204"/>
                </a:rPr>
                <a:t> </a:t>
              </a:r>
              <a:r>
                <a:rPr lang="en-US" sz="2000" dirty="0">
                  <a:solidFill>
                    <a:schemeClr val="tx2"/>
                  </a:solidFill>
                  <a:latin typeface="Calibri" panose="020F0502020204030204"/>
                </a:rPr>
                <a:t>Studio</a:t>
              </a:r>
            </a:p>
          </p:txBody>
        </p:sp>
      </p:grpSp>
      <p:grpSp>
        <p:nvGrpSpPr>
          <p:cNvPr id="84" name="Group 83">
            <a:extLst>
              <a:ext uri="{FF2B5EF4-FFF2-40B4-BE49-F238E27FC236}">
                <a16:creationId xmlns:a16="http://schemas.microsoft.com/office/drawing/2014/main" id="{5E49DCA0-35DF-73FF-72A1-29B99376AB30}"/>
              </a:ext>
            </a:extLst>
          </p:cNvPr>
          <p:cNvGrpSpPr/>
          <p:nvPr/>
        </p:nvGrpSpPr>
        <p:grpSpPr>
          <a:xfrm>
            <a:off x="74936" y="4357367"/>
            <a:ext cx="2175816" cy="1841440"/>
            <a:chOff x="113794" y="3626091"/>
            <a:chExt cx="2175816" cy="1841440"/>
          </a:xfrm>
        </p:grpSpPr>
        <p:sp>
          <p:nvSpPr>
            <p:cNvPr id="37" name="Freeform 21">
              <a:extLst>
                <a:ext uri="{FF2B5EF4-FFF2-40B4-BE49-F238E27FC236}">
                  <a16:creationId xmlns:a16="http://schemas.microsoft.com/office/drawing/2014/main" id="{C92B09CC-C60D-7A92-C3BB-D2135373CBF4}"/>
                </a:ext>
              </a:extLst>
            </p:cNvPr>
            <p:cNvSpPr/>
            <p:nvPr/>
          </p:nvSpPr>
          <p:spPr>
            <a:xfrm>
              <a:off x="479137" y="3626091"/>
              <a:ext cx="1445131" cy="1199830"/>
            </a:xfrm>
            <a:custGeom>
              <a:avLst/>
              <a:gdLst>
                <a:gd name="f0" fmla="val 10800000"/>
                <a:gd name="f1" fmla="val 5400000"/>
                <a:gd name="f2" fmla="val 360"/>
                <a:gd name="f3" fmla="val 180"/>
                <a:gd name="f4" fmla="val w"/>
                <a:gd name="f5" fmla="val h"/>
                <a:gd name="f6" fmla="val 0"/>
                <a:gd name="f7" fmla="val 3463"/>
                <a:gd name="f8" fmla="val 2875"/>
                <a:gd name="f9" fmla="val 834"/>
                <a:gd name="f10" fmla="val 2780"/>
                <a:gd name="f11" fmla="val 2572"/>
                <a:gd name="f12" fmla="val 2587"/>
                <a:gd name="f13" fmla="val 2783"/>
                <a:gd name="f14" fmla="val 2600"/>
                <a:gd name="f15" fmla="val 2790"/>
                <a:gd name="f16" fmla="val 2610"/>
                <a:gd name="f17" fmla="val 2800"/>
                <a:gd name="f18" fmla="val 2617"/>
                <a:gd name="f19" fmla="val 2813"/>
                <a:gd name="f20" fmla="val 2619"/>
                <a:gd name="f21" fmla="val 2828"/>
                <a:gd name="f22" fmla="val 2842"/>
                <a:gd name="f23" fmla="val 2855"/>
                <a:gd name="f24" fmla="val 2866"/>
                <a:gd name="f25" fmla="val 2872"/>
                <a:gd name="f26" fmla="val 819"/>
                <a:gd name="f27" fmla="val 806"/>
                <a:gd name="f28" fmla="val 796"/>
                <a:gd name="f29" fmla="val 789"/>
                <a:gd name="f30" fmla="val 787"/>
                <a:gd name="f31" fmla="val 1731"/>
                <a:gd name="f32" fmla="val 2330"/>
                <a:gd name="f33" fmla="val 1712"/>
                <a:gd name="f34" fmla="val 2333"/>
                <a:gd name="f35" fmla="val 1694"/>
                <a:gd name="f36" fmla="val 2342"/>
                <a:gd name="f37" fmla="val 1681"/>
                <a:gd name="f38" fmla="val 2355"/>
                <a:gd name="f39" fmla="val 1672"/>
                <a:gd name="f40" fmla="val 2372"/>
                <a:gd name="f41" fmla="val 1669"/>
                <a:gd name="f42" fmla="val 2392"/>
                <a:gd name="f43" fmla="val 2411"/>
                <a:gd name="f44" fmla="val 2429"/>
                <a:gd name="f45" fmla="val 2442"/>
                <a:gd name="f46" fmla="val 2451"/>
                <a:gd name="f47" fmla="val 2455"/>
                <a:gd name="f48" fmla="val 1751"/>
                <a:gd name="f49" fmla="val 1768"/>
                <a:gd name="f50" fmla="val 1781"/>
                <a:gd name="f51" fmla="val 1790"/>
                <a:gd name="f52" fmla="val 1793"/>
                <a:gd name="f53" fmla="val 2274"/>
                <a:gd name="f54" fmla="val 1758"/>
                <a:gd name="f55" fmla="val 2278"/>
                <a:gd name="f56" fmla="val 1782"/>
                <a:gd name="f57" fmla="val 2287"/>
                <a:gd name="f58" fmla="val 1804"/>
                <a:gd name="f59" fmla="val 2301"/>
                <a:gd name="f60" fmla="val 1822"/>
                <a:gd name="f61" fmla="val 2319"/>
                <a:gd name="f62" fmla="val 1836"/>
                <a:gd name="f63" fmla="val 2341"/>
                <a:gd name="f64" fmla="val 1845"/>
                <a:gd name="f65" fmla="val 2365"/>
                <a:gd name="f66" fmla="val 1849"/>
                <a:gd name="f67" fmla="val 2419"/>
                <a:gd name="f68" fmla="val 2444"/>
                <a:gd name="f69" fmla="val 2465"/>
                <a:gd name="f70" fmla="val 2484"/>
                <a:gd name="f71" fmla="val 2498"/>
                <a:gd name="f72" fmla="val 2506"/>
                <a:gd name="f73" fmla="val 2509"/>
                <a:gd name="f74" fmla="val 1704"/>
                <a:gd name="f75" fmla="val 1679"/>
                <a:gd name="f76" fmla="val 1657"/>
                <a:gd name="f77" fmla="val 1639"/>
                <a:gd name="f78" fmla="val 1626"/>
                <a:gd name="f79" fmla="val 1617"/>
                <a:gd name="f80" fmla="val 1614"/>
                <a:gd name="f81" fmla="val 433"/>
                <a:gd name="f82" fmla="val 356"/>
                <a:gd name="f83" fmla="val 409"/>
                <a:gd name="f84" fmla="val 387"/>
                <a:gd name="f85" fmla="val 369"/>
                <a:gd name="f86" fmla="val 368"/>
                <a:gd name="f87" fmla="val 384"/>
                <a:gd name="f88" fmla="val 355"/>
                <a:gd name="f89" fmla="val 402"/>
                <a:gd name="f90" fmla="val 345"/>
                <a:gd name="f91" fmla="val 424"/>
                <a:gd name="f92" fmla="val 342"/>
                <a:gd name="f93" fmla="val 448"/>
                <a:gd name="f94" fmla="val 2035"/>
                <a:gd name="f95" fmla="val 2059"/>
                <a:gd name="f96" fmla="val 2080"/>
                <a:gd name="f97" fmla="val 2099"/>
                <a:gd name="f98" fmla="val 2114"/>
                <a:gd name="f99" fmla="val 2123"/>
                <a:gd name="f100" fmla="val 2126"/>
                <a:gd name="f101" fmla="val 3026"/>
                <a:gd name="f102" fmla="val 3050"/>
                <a:gd name="f103" fmla="val 3072"/>
                <a:gd name="f104" fmla="val 3091"/>
                <a:gd name="f105" fmla="val 3105"/>
                <a:gd name="f106" fmla="val 3114"/>
                <a:gd name="f107" fmla="val 3117"/>
                <a:gd name="f108" fmla="val 263"/>
                <a:gd name="f109" fmla="val 3060"/>
                <a:gd name="f110" fmla="val 266"/>
                <a:gd name="f111" fmla="val 274"/>
                <a:gd name="f112" fmla="val 3120"/>
                <a:gd name="f113" fmla="val 288"/>
                <a:gd name="f114" fmla="val 3146"/>
                <a:gd name="f115" fmla="val 306"/>
                <a:gd name="f116" fmla="val 3168"/>
                <a:gd name="f117" fmla="val 329"/>
                <a:gd name="f118" fmla="val 3186"/>
                <a:gd name="f119" fmla="val 354"/>
                <a:gd name="f120" fmla="val 3200"/>
                <a:gd name="f121" fmla="val 3209"/>
                <a:gd name="f122" fmla="val 414"/>
                <a:gd name="f123" fmla="val 3211"/>
                <a:gd name="f124" fmla="val 2068"/>
                <a:gd name="f125" fmla="val 2128"/>
                <a:gd name="f126" fmla="val 2154"/>
                <a:gd name="f127" fmla="val 2176"/>
                <a:gd name="f128" fmla="val 2195"/>
                <a:gd name="f129" fmla="val 2209"/>
                <a:gd name="f130" fmla="val 2217"/>
                <a:gd name="f131" fmla="val 2221"/>
                <a:gd name="f132" fmla="val 400"/>
                <a:gd name="f133" fmla="val 340"/>
                <a:gd name="f134" fmla="val 314"/>
                <a:gd name="f135" fmla="val 291"/>
                <a:gd name="f136" fmla="val 260"/>
                <a:gd name="f137" fmla="val 251"/>
                <a:gd name="f138" fmla="val 248"/>
                <a:gd name="f139" fmla="val 224"/>
                <a:gd name="f140" fmla="val 94"/>
                <a:gd name="f141" fmla="val 198"/>
                <a:gd name="f142" fmla="val 96"/>
                <a:gd name="f143" fmla="val 174"/>
                <a:gd name="f144" fmla="val 104"/>
                <a:gd name="f145" fmla="val 152"/>
                <a:gd name="f146" fmla="val 116"/>
                <a:gd name="f147" fmla="val 132"/>
                <a:gd name="f148" fmla="val 151"/>
                <a:gd name="f149" fmla="val 173"/>
                <a:gd name="f150" fmla="val 97"/>
                <a:gd name="f151" fmla="val 197"/>
                <a:gd name="f152" fmla="val 2459"/>
                <a:gd name="f153" fmla="val 2531"/>
                <a:gd name="f154" fmla="val 2550"/>
                <a:gd name="f155" fmla="val 2566"/>
                <a:gd name="f156" fmla="val 2578"/>
                <a:gd name="f157" fmla="val 2585"/>
                <a:gd name="f158" fmla="val 2588"/>
                <a:gd name="f159" fmla="val 3238"/>
                <a:gd name="f160" fmla="val 3265"/>
                <a:gd name="f161" fmla="val 3289"/>
                <a:gd name="f162" fmla="val 3311"/>
                <a:gd name="f163" fmla="val 3331"/>
                <a:gd name="f164" fmla="val 3347"/>
                <a:gd name="f165" fmla="val 3358"/>
                <a:gd name="f166" fmla="val 3366"/>
                <a:gd name="f167" fmla="val 3369"/>
                <a:gd name="f168" fmla="val 3275"/>
                <a:gd name="f169" fmla="val 2"/>
                <a:gd name="f170" fmla="val 3309"/>
                <a:gd name="f171" fmla="val 11"/>
                <a:gd name="f172" fmla="val 3342"/>
                <a:gd name="f173" fmla="val 25"/>
                <a:gd name="f174" fmla="val 3371"/>
                <a:gd name="f175" fmla="val 43"/>
                <a:gd name="f176" fmla="val 3397"/>
                <a:gd name="f177" fmla="val 66"/>
                <a:gd name="f178" fmla="val 3419"/>
                <a:gd name="f179" fmla="val 92"/>
                <a:gd name="f180" fmla="val 3437"/>
                <a:gd name="f181" fmla="val 121"/>
                <a:gd name="f182" fmla="val 3451"/>
                <a:gd name="f183" fmla="val 153"/>
                <a:gd name="f184" fmla="val 3459"/>
                <a:gd name="f185" fmla="val 188"/>
                <a:gd name="f186" fmla="val 2495"/>
                <a:gd name="f187" fmla="val 2529"/>
                <a:gd name="f188" fmla="val 2561"/>
                <a:gd name="f189" fmla="val 2590"/>
                <a:gd name="f190" fmla="val 2639"/>
                <a:gd name="f191" fmla="val 2657"/>
                <a:gd name="f192" fmla="val 2671"/>
                <a:gd name="f193" fmla="val 2679"/>
                <a:gd name="f194" fmla="val 2682"/>
                <a:gd name="f195" fmla="val 187"/>
                <a:gd name="f196" fmla="val 65"/>
                <a:gd name="f197" fmla="val 12"/>
                <a:gd name="f198" fmla="val 3"/>
                <a:gd name="f199" fmla="+- 0 0 -90"/>
                <a:gd name="f200" fmla="*/ f4 1 3463"/>
                <a:gd name="f201" fmla="*/ f5 1 2875"/>
                <a:gd name="f202" fmla="val f6"/>
                <a:gd name="f203" fmla="val f7"/>
                <a:gd name="f204" fmla="val f8"/>
                <a:gd name="f205" fmla="*/ f199 f0 1"/>
                <a:gd name="f206" fmla="+- f204 0 f202"/>
                <a:gd name="f207" fmla="+- f203 0 f202"/>
                <a:gd name="f208" fmla="*/ f205 1 f3"/>
                <a:gd name="f209" fmla="*/ f207 1 3463"/>
                <a:gd name="f210" fmla="*/ f206 1 2875"/>
                <a:gd name="f211" fmla="*/ 2600 f207 1"/>
                <a:gd name="f212" fmla="*/ 2790 f206 1"/>
                <a:gd name="f213" fmla="*/ 2617 f207 1"/>
                <a:gd name="f214" fmla="*/ 2842 f206 1"/>
                <a:gd name="f215" fmla="*/ 2572 f207 1"/>
                <a:gd name="f216" fmla="*/ 2875 f206 1"/>
                <a:gd name="f217" fmla="*/ 796 f207 1"/>
                <a:gd name="f218" fmla="*/ 2855 f206 1"/>
                <a:gd name="f219" fmla="*/ 2800 f206 1"/>
                <a:gd name="f220" fmla="*/ 1731 f207 1"/>
                <a:gd name="f221" fmla="*/ 2330 f206 1"/>
                <a:gd name="f222" fmla="*/ 1672 f207 1"/>
                <a:gd name="f223" fmla="*/ 2372 f206 1"/>
                <a:gd name="f224" fmla="*/ 1694 f207 1"/>
                <a:gd name="f225" fmla="*/ 2442 f206 1"/>
                <a:gd name="f226" fmla="*/ 1768 f207 1"/>
                <a:gd name="f227" fmla="*/ 1790 f207 1"/>
                <a:gd name="f228" fmla="*/ 1804 f207 1"/>
                <a:gd name="f229" fmla="*/ 2301 f206 1"/>
                <a:gd name="f230" fmla="*/ 1849 f207 1"/>
                <a:gd name="f231" fmla="*/ 2392 f206 1"/>
                <a:gd name="f232" fmla="*/ 2484 f206 1"/>
                <a:gd name="f233" fmla="*/ 1704 f207 1"/>
                <a:gd name="f234" fmla="*/ 2506 f206 1"/>
                <a:gd name="f235" fmla="*/ 1626 f207 1"/>
                <a:gd name="f236" fmla="*/ 2444 f206 1"/>
                <a:gd name="f237" fmla="*/ 2341 f206 1"/>
                <a:gd name="f238" fmla="*/ 2278 f206 1"/>
                <a:gd name="f239" fmla="*/ 387 f207 1"/>
                <a:gd name="f240" fmla="*/ 369 f206 1"/>
                <a:gd name="f241" fmla="*/ 342 f207 1"/>
                <a:gd name="f242" fmla="*/ 448 f206 1"/>
                <a:gd name="f243" fmla="*/ 368 f207 1"/>
                <a:gd name="f244" fmla="*/ 2099 f206 1"/>
                <a:gd name="f245" fmla="*/ 3026 f207 1"/>
                <a:gd name="f246" fmla="*/ 2126 f206 1"/>
                <a:gd name="f247" fmla="*/ 3105 f207 1"/>
                <a:gd name="f248" fmla="*/ 2080 f206 1"/>
                <a:gd name="f249" fmla="*/ 3114 f207 1"/>
                <a:gd name="f250" fmla="*/ 424 f206 1"/>
                <a:gd name="f251" fmla="*/ 3050 f207 1"/>
                <a:gd name="f252" fmla="*/ 360 f206 1"/>
                <a:gd name="f253" fmla="*/ 263 f206 1"/>
                <a:gd name="f254" fmla="*/ 3146 f207 1"/>
                <a:gd name="f255" fmla="*/ 306 f206 1"/>
                <a:gd name="f256" fmla="*/ 3209 f207 1"/>
                <a:gd name="f257" fmla="*/ 414 f206 1"/>
                <a:gd name="f258" fmla="*/ 3200 f207 1"/>
                <a:gd name="f259" fmla="*/ 3120 f207 1"/>
                <a:gd name="f260" fmla="*/ 2195 f206 1"/>
                <a:gd name="f261" fmla="*/ 433 f207 1"/>
                <a:gd name="f262" fmla="*/ 2221 f206 1"/>
                <a:gd name="f263" fmla="*/ 314 f207 1"/>
                <a:gd name="f264" fmla="*/ 2176 f206 1"/>
                <a:gd name="f265" fmla="*/ 251 f207 1"/>
                <a:gd name="f266" fmla="*/ 2068 f206 1"/>
                <a:gd name="f267" fmla="*/ 260 f207 1"/>
                <a:gd name="f268" fmla="*/ 384 f206 1"/>
                <a:gd name="f269" fmla="*/ 340 f207 1"/>
                <a:gd name="f270" fmla="*/ 288 f206 1"/>
                <a:gd name="f271" fmla="*/ 224 f207 1"/>
                <a:gd name="f272" fmla="*/ 94 f206 1"/>
                <a:gd name="f273" fmla="*/ 132 f207 1"/>
                <a:gd name="f274" fmla="*/ 132 f206 1"/>
                <a:gd name="f275" fmla="*/ 94 f207 1"/>
                <a:gd name="f276" fmla="*/ 224 f206 1"/>
                <a:gd name="f277" fmla="*/ 116 f207 1"/>
                <a:gd name="f278" fmla="*/ 2531 f206 1"/>
                <a:gd name="f279" fmla="*/ 198 f207 1"/>
                <a:gd name="f280" fmla="*/ 2585 f206 1"/>
                <a:gd name="f281" fmla="*/ 3289 f207 1"/>
                <a:gd name="f282" fmla="*/ 2578 f206 1"/>
                <a:gd name="f283" fmla="*/ 3358 f207 1"/>
                <a:gd name="f284" fmla="*/ 2509 f206 1"/>
                <a:gd name="f285" fmla="*/ 3366 f207 1"/>
                <a:gd name="f286" fmla="*/ 197 f206 1"/>
                <a:gd name="f287" fmla="*/ 3311 f207 1"/>
                <a:gd name="f288" fmla="*/ 116 f206 1"/>
                <a:gd name="f289" fmla="*/ 3309 f207 1"/>
                <a:gd name="f290" fmla="*/ 11 f206 1"/>
                <a:gd name="f291" fmla="*/ 3419 f207 1"/>
                <a:gd name="f292" fmla="*/ 92 f206 1"/>
                <a:gd name="f293" fmla="*/ 3463 f207 1"/>
                <a:gd name="f294" fmla="*/ 3437 f207 1"/>
                <a:gd name="f295" fmla="*/ 2561 f206 1"/>
                <a:gd name="f296" fmla="*/ 3342 f207 1"/>
                <a:gd name="f297" fmla="*/ 2657 f206 1"/>
                <a:gd name="f298" fmla="*/ 2682 f206 1"/>
                <a:gd name="f299" fmla="*/ 92 f207 1"/>
                <a:gd name="f300" fmla="*/ 2639 f206 1"/>
                <a:gd name="f301" fmla="*/ 12 f207 1"/>
                <a:gd name="f302" fmla="*/ 2529 f206 1"/>
                <a:gd name="f303" fmla="*/ 3 f207 1"/>
                <a:gd name="f304" fmla="*/ 188 f206 1"/>
                <a:gd name="f305" fmla="*/ 65 f207 1"/>
                <a:gd name="f306" fmla="*/ 66 f206 1"/>
                <a:gd name="f307" fmla="*/ 187 f207 1"/>
                <a:gd name="f308" fmla="*/ 2 f206 1"/>
                <a:gd name="f309" fmla="+- f208 0 f1"/>
                <a:gd name="f310" fmla="*/ f211 1 3463"/>
                <a:gd name="f311" fmla="*/ f212 1 2875"/>
                <a:gd name="f312" fmla="*/ f213 1 3463"/>
                <a:gd name="f313" fmla="*/ f214 1 2875"/>
                <a:gd name="f314" fmla="*/ f215 1 3463"/>
                <a:gd name="f315" fmla="*/ f216 1 2875"/>
                <a:gd name="f316" fmla="*/ f217 1 3463"/>
                <a:gd name="f317" fmla="*/ f218 1 2875"/>
                <a:gd name="f318" fmla="*/ f219 1 2875"/>
                <a:gd name="f319" fmla="*/ f220 1 3463"/>
                <a:gd name="f320" fmla="*/ f221 1 2875"/>
                <a:gd name="f321" fmla="*/ f222 1 3463"/>
                <a:gd name="f322" fmla="*/ f223 1 2875"/>
                <a:gd name="f323" fmla="*/ f224 1 3463"/>
                <a:gd name="f324" fmla="*/ f225 1 2875"/>
                <a:gd name="f325" fmla="*/ f226 1 3463"/>
                <a:gd name="f326" fmla="*/ f227 1 3463"/>
                <a:gd name="f327" fmla="*/ f228 1 3463"/>
                <a:gd name="f328" fmla="*/ f229 1 2875"/>
                <a:gd name="f329" fmla="*/ f230 1 3463"/>
                <a:gd name="f330" fmla="*/ f231 1 2875"/>
                <a:gd name="f331" fmla="*/ f232 1 2875"/>
                <a:gd name="f332" fmla="*/ f233 1 3463"/>
                <a:gd name="f333" fmla="*/ f234 1 2875"/>
                <a:gd name="f334" fmla="*/ f235 1 3463"/>
                <a:gd name="f335" fmla="*/ f236 1 2875"/>
                <a:gd name="f336" fmla="*/ f237 1 2875"/>
                <a:gd name="f337" fmla="*/ f238 1 2875"/>
                <a:gd name="f338" fmla="*/ f239 1 3463"/>
                <a:gd name="f339" fmla="*/ f240 1 2875"/>
                <a:gd name="f340" fmla="*/ f241 1 3463"/>
                <a:gd name="f341" fmla="*/ f242 1 2875"/>
                <a:gd name="f342" fmla="*/ f243 1 3463"/>
                <a:gd name="f343" fmla="*/ f244 1 2875"/>
                <a:gd name="f344" fmla="*/ f245 1 3463"/>
                <a:gd name="f345" fmla="*/ f246 1 2875"/>
                <a:gd name="f346" fmla="*/ f247 1 3463"/>
                <a:gd name="f347" fmla="*/ f248 1 2875"/>
                <a:gd name="f348" fmla="*/ f249 1 3463"/>
                <a:gd name="f349" fmla="*/ f250 1 2875"/>
                <a:gd name="f350" fmla="*/ f251 1 3463"/>
                <a:gd name="f351" fmla="*/ f252 1 2875"/>
                <a:gd name="f352" fmla="*/ f253 1 2875"/>
                <a:gd name="f353" fmla="*/ f254 1 3463"/>
                <a:gd name="f354" fmla="*/ f255 1 2875"/>
                <a:gd name="f355" fmla="*/ f256 1 3463"/>
                <a:gd name="f356" fmla="*/ f257 1 2875"/>
                <a:gd name="f357" fmla="*/ f258 1 3463"/>
                <a:gd name="f358" fmla="*/ f259 1 3463"/>
                <a:gd name="f359" fmla="*/ f260 1 2875"/>
                <a:gd name="f360" fmla="*/ f261 1 3463"/>
                <a:gd name="f361" fmla="*/ f262 1 2875"/>
                <a:gd name="f362" fmla="*/ f263 1 3463"/>
                <a:gd name="f363" fmla="*/ f264 1 2875"/>
                <a:gd name="f364" fmla="*/ f265 1 3463"/>
                <a:gd name="f365" fmla="*/ f266 1 2875"/>
                <a:gd name="f366" fmla="*/ f267 1 3463"/>
                <a:gd name="f367" fmla="*/ f268 1 2875"/>
                <a:gd name="f368" fmla="*/ f269 1 3463"/>
                <a:gd name="f369" fmla="*/ f270 1 2875"/>
                <a:gd name="f370" fmla="*/ f271 1 3463"/>
                <a:gd name="f371" fmla="*/ f272 1 2875"/>
                <a:gd name="f372" fmla="*/ f273 1 3463"/>
                <a:gd name="f373" fmla="*/ f274 1 2875"/>
                <a:gd name="f374" fmla="*/ f275 1 3463"/>
                <a:gd name="f375" fmla="*/ f276 1 2875"/>
                <a:gd name="f376" fmla="*/ f277 1 3463"/>
                <a:gd name="f377" fmla="*/ f278 1 2875"/>
                <a:gd name="f378" fmla="*/ f279 1 3463"/>
                <a:gd name="f379" fmla="*/ f280 1 2875"/>
                <a:gd name="f380" fmla="*/ f281 1 3463"/>
                <a:gd name="f381" fmla="*/ f282 1 2875"/>
                <a:gd name="f382" fmla="*/ f283 1 3463"/>
                <a:gd name="f383" fmla="*/ f284 1 2875"/>
                <a:gd name="f384" fmla="*/ f285 1 3463"/>
                <a:gd name="f385" fmla="*/ f286 1 2875"/>
                <a:gd name="f386" fmla="*/ f287 1 3463"/>
                <a:gd name="f387" fmla="*/ f288 1 2875"/>
                <a:gd name="f388" fmla="*/ f289 1 3463"/>
                <a:gd name="f389" fmla="*/ f290 1 2875"/>
                <a:gd name="f390" fmla="*/ f291 1 3463"/>
                <a:gd name="f391" fmla="*/ f292 1 2875"/>
                <a:gd name="f392" fmla="*/ f293 1 3463"/>
                <a:gd name="f393" fmla="*/ f294 1 3463"/>
                <a:gd name="f394" fmla="*/ f295 1 2875"/>
                <a:gd name="f395" fmla="*/ f296 1 3463"/>
                <a:gd name="f396" fmla="*/ f297 1 2875"/>
                <a:gd name="f397" fmla="*/ f298 1 2875"/>
                <a:gd name="f398" fmla="*/ f299 1 3463"/>
                <a:gd name="f399" fmla="*/ f300 1 2875"/>
                <a:gd name="f400" fmla="*/ f301 1 3463"/>
                <a:gd name="f401" fmla="*/ f302 1 2875"/>
                <a:gd name="f402" fmla="*/ f303 1 3463"/>
                <a:gd name="f403" fmla="*/ f304 1 2875"/>
                <a:gd name="f404" fmla="*/ f305 1 3463"/>
                <a:gd name="f405" fmla="*/ f306 1 2875"/>
                <a:gd name="f406" fmla="*/ f307 1 3463"/>
                <a:gd name="f407" fmla="*/ f308 1 2875"/>
                <a:gd name="f408" fmla="*/ 0 1 f209"/>
                <a:gd name="f409" fmla="*/ f203 1 f209"/>
                <a:gd name="f410" fmla="*/ 0 1 f210"/>
                <a:gd name="f411" fmla="*/ f204 1 f210"/>
                <a:gd name="f412" fmla="*/ f310 1 f209"/>
                <a:gd name="f413" fmla="*/ f311 1 f210"/>
                <a:gd name="f414" fmla="*/ f312 1 f209"/>
                <a:gd name="f415" fmla="*/ f313 1 f210"/>
                <a:gd name="f416" fmla="*/ f314 1 f209"/>
                <a:gd name="f417" fmla="*/ f315 1 f210"/>
                <a:gd name="f418" fmla="*/ f316 1 f209"/>
                <a:gd name="f419" fmla="*/ f317 1 f210"/>
                <a:gd name="f420" fmla="*/ f318 1 f210"/>
                <a:gd name="f421" fmla="*/ f319 1 f209"/>
                <a:gd name="f422" fmla="*/ f320 1 f210"/>
                <a:gd name="f423" fmla="*/ f321 1 f209"/>
                <a:gd name="f424" fmla="*/ f322 1 f210"/>
                <a:gd name="f425" fmla="*/ f323 1 f209"/>
                <a:gd name="f426" fmla="*/ f324 1 f210"/>
                <a:gd name="f427" fmla="*/ f325 1 f209"/>
                <a:gd name="f428" fmla="*/ f326 1 f209"/>
                <a:gd name="f429" fmla="*/ f327 1 f209"/>
                <a:gd name="f430" fmla="*/ f328 1 f210"/>
                <a:gd name="f431" fmla="*/ f329 1 f209"/>
                <a:gd name="f432" fmla="*/ f330 1 f210"/>
                <a:gd name="f433" fmla="*/ f331 1 f210"/>
                <a:gd name="f434" fmla="*/ f332 1 f209"/>
                <a:gd name="f435" fmla="*/ f333 1 f210"/>
                <a:gd name="f436" fmla="*/ f334 1 f209"/>
                <a:gd name="f437" fmla="*/ f335 1 f210"/>
                <a:gd name="f438" fmla="*/ f336 1 f210"/>
                <a:gd name="f439" fmla="*/ f337 1 f210"/>
                <a:gd name="f440" fmla="*/ f338 1 f209"/>
                <a:gd name="f441" fmla="*/ f339 1 f210"/>
                <a:gd name="f442" fmla="*/ f340 1 f209"/>
                <a:gd name="f443" fmla="*/ f341 1 f210"/>
                <a:gd name="f444" fmla="*/ f342 1 f209"/>
                <a:gd name="f445" fmla="*/ f343 1 f210"/>
                <a:gd name="f446" fmla="*/ f344 1 f209"/>
                <a:gd name="f447" fmla="*/ f345 1 f210"/>
                <a:gd name="f448" fmla="*/ f346 1 f209"/>
                <a:gd name="f449" fmla="*/ f347 1 f210"/>
                <a:gd name="f450" fmla="*/ f348 1 f209"/>
                <a:gd name="f451" fmla="*/ f349 1 f210"/>
                <a:gd name="f452" fmla="*/ f350 1 f209"/>
                <a:gd name="f453" fmla="*/ f351 1 f210"/>
                <a:gd name="f454" fmla="*/ f352 1 f210"/>
                <a:gd name="f455" fmla="*/ f353 1 f209"/>
                <a:gd name="f456" fmla="*/ f354 1 f210"/>
                <a:gd name="f457" fmla="*/ f355 1 f209"/>
                <a:gd name="f458" fmla="*/ f356 1 f210"/>
                <a:gd name="f459" fmla="*/ f357 1 f209"/>
                <a:gd name="f460" fmla="*/ f358 1 f209"/>
                <a:gd name="f461" fmla="*/ f359 1 f210"/>
                <a:gd name="f462" fmla="*/ f360 1 f209"/>
                <a:gd name="f463" fmla="*/ f361 1 f210"/>
                <a:gd name="f464" fmla="*/ f362 1 f209"/>
                <a:gd name="f465" fmla="*/ f363 1 f210"/>
                <a:gd name="f466" fmla="*/ f364 1 f209"/>
                <a:gd name="f467" fmla="*/ f365 1 f210"/>
                <a:gd name="f468" fmla="*/ f366 1 f209"/>
                <a:gd name="f469" fmla="*/ f367 1 f210"/>
                <a:gd name="f470" fmla="*/ f368 1 f209"/>
                <a:gd name="f471" fmla="*/ f369 1 f210"/>
                <a:gd name="f472" fmla="*/ f370 1 f209"/>
                <a:gd name="f473" fmla="*/ f371 1 f210"/>
                <a:gd name="f474" fmla="*/ f372 1 f209"/>
                <a:gd name="f475" fmla="*/ f373 1 f210"/>
                <a:gd name="f476" fmla="*/ f374 1 f209"/>
                <a:gd name="f477" fmla="*/ f375 1 f210"/>
                <a:gd name="f478" fmla="*/ f376 1 f209"/>
                <a:gd name="f479" fmla="*/ f377 1 f210"/>
                <a:gd name="f480" fmla="*/ f378 1 f209"/>
                <a:gd name="f481" fmla="*/ f379 1 f210"/>
                <a:gd name="f482" fmla="*/ f380 1 f209"/>
                <a:gd name="f483" fmla="*/ f381 1 f210"/>
                <a:gd name="f484" fmla="*/ f382 1 f209"/>
                <a:gd name="f485" fmla="*/ f383 1 f210"/>
                <a:gd name="f486" fmla="*/ f384 1 f209"/>
                <a:gd name="f487" fmla="*/ f385 1 f210"/>
                <a:gd name="f488" fmla="*/ f386 1 f209"/>
                <a:gd name="f489" fmla="*/ f387 1 f210"/>
                <a:gd name="f490" fmla="*/ f388 1 f209"/>
                <a:gd name="f491" fmla="*/ f389 1 f210"/>
                <a:gd name="f492" fmla="*/ f390 1 f209"/>
                <a:gd name="f493" fmla="*/ f391 1 f210"/>
                <a:gd name="f494" fmla="*/ f392 1 f209"/>
                <a:gd name="f495" fmla="*/ f393 1 f209"/>
                <a:gd name="f496" fmla="*/ f394 1 f210"/>
                <a:gd name="f497" fmla="*/ f395 1 f209"/>
                <a:gd name="f498" fmla="*/ f396 1 f210"/>
                <a:gd name="f499" fmla="*/ f397 1 f210"/>
                <a:gd name="f500" fmla="*/ f398 1 f209"/>
                <a:gd name="f501" fmla="*/ f399 1 f210"/>
                <a:gd name="f502" fmla="*/ f400 1 f209"/>
                <a:gd name="f503" fmla="*/ f401 1 f210"/>
                <a:gd name="f504" fmla="*/ f402 1 f209"/>
                <a:gd name="f505" fmla="*/ f403 1 f210"/>
                <a:gd name="f506" fmla="*/ f404 1 f209"/>
                <a:gd name="f507" fmla="*/ f405 1 f210"/>
                <a:gd name="f508" fmla="*/ f406 1 f209"/>
                <a:gd name="f509" fmla="*/ f407 1 f210"/>
                <a:gd name="f510" fmla="*/ f408 f200 1"/>
                <a:gd name="f511" fmla="*/ f409 f200 1"/>
                <a:gd name="f512" fmla="*/ f411 f201 1"/>
                <a:gd name="f513" fmla="*/ f410 f201 1"/>
                <a:gd name="f514" fmla="*/ f412 f200 1"/>
                <a:gd name="f515" fmla="*/ f413 f201 1"/>
                <a:gd name="f516" fmla="*/ f414 f200 1"/>
                <a:gd name="f517" fmla="*/ f415 f201 1"/>
                <a:gd name="f518" fmla="*/ f416 f200 1"/>
                <a:gd name="f519" fmla="*/ f417 f201 1"/>
                <a:gd name="f520" fmla="*/ f418 f200 1"/>
                <a:gd name="f521" fmla="*/ f419 f201 1"/>
                <a:gd name="f522" fmla="*/ f420 f201 1"/>
                <a:gd name="f523" fmla="*/ f421 f200 1"/>
                <a:gd name="f524" fmla="*/ f422 f201 1"/>
                <a:gd name="f525" fmla="*/ f423 f200 1"/>
                <a:gd name="f526" fmla="*/ f424 f201 1"/>
                <a:gd name="f527" fmla="*/ f425 f200 1"/>
                <a:gd name="f528" fmla="*/ f426 f201 1"/>
                <a:gd name="f529" fmla="*/ f427 f200 1"/>
                <a:gd name="f530" fmla="*/ f428 f200 1"/>
                <a:gd name="f531" fmla="*/ f429 f200 1"/>
                <a:gd name="f532" fmla="*/ f430 f201 1"/>
                <a:gd name="f533" fmla="*/ f431 f200 1"/>
                <a:gd name="f534" fmla="*/ f432 f201 1"/>
                <a:gd name="f535" fmla="*/ f433 f201 1"/>
                <a:gd name="f536" fmla="*/ f434 f200 1"/>
                <a:gd name="f537" fmla="*/ f435 f201 1"/>
                <a:gd name="f538" fmla="*/ f436 f200 1"/>
                <a:gd name="f539" fmla="*/ f437 f201 1"/>
                <a:gd name="f540" fmla="*/ f438 f201 1"/>
                <a:gd name="f541" fmla="*/ f439 f201 1"/>
                <a:gd name="f542" fmla="*/ f440 f200 1"/>
                <a:gd name="f543" fmla="*/ f441 f201 1"/>
                <a:gd name="f544" fmla="*/ f442 f200 1"/>
                <a:gd name="f545" fmla="*/ f443 f201 1"/>
                <a:gd name="f546" fmla="*/ f444 f200 1"/>
                <a:gd name="f547" fmla="*/ f445 f201 1"/>
                <a:gd name="f548" fmla="*/ f446 f200 1"/>
                <a:gd name="f549" fmla="*/ f447 f201 1"/>
                <a:gd name="f550" fmla="*/ f448 f200 1"/>
                <a:gd name="f551" fmla="*/ f449 f201 1"/>
                <a:gd name="f552" fmla="*/ f450 f200 1"/>
                <a:gd name="f553" fmla="*/ f451 f201 1"/>
                <a:gd name="f554" fmla="*/ f452 f200 1"/>
                <a:gd name="f555" fmla="*/ f453 f201 1"/>
                <a:gd name="f556" fmla="*/ f454 f201 1"/>
                <a:gd name="f557" fmla="*/ f455 f200 1"/>
                <a:gd name="f558" fmla="*/ f456 f201 1"/>
                <a:gd name="f559" fmla="*/ f457 f200 1"/>
                <a:gd name="f560" fmla="*/ f458 f201 1"/>
                <a:gd name="f561" fmla="*/ f459 f200 1"/>
                <a:gd name="f562" fmla="*/ f460 f200 1"/>
                <a:gd name="f563" fmla="*/ f461 f201 1"/>
                <a:gd name="f564" fmla="*/ f462 f200 1"/>
                <a:gd name="f565" fmla="*/ f463 f201 1"/>
                <a:gd name="f566" fmla="*/ f464 f200 1"/>
                <a:gd name="f567" fmla="*/ f465 f201 1"/>
                <a:gd name="f568" fmla="*/ f466 f200 1"/>
                <a:gd name="f569" fmla="*/ f467 f201 1"/>
                <a:gd name="f570" fmla="*/ f468 f200 1"/>
                <a:gd name="f571" fmla="*/ f469 f201 1"/>
                <a:gd name="f572" fmla="*/ f470 f200 1"/>
                <a:gd name="f573" fmla="*/ f471 f201 1"/>
                <a:gd name="f574" fmla="*/ f472 f200 1"/>
                <a:gd name="f575" fmla="*/ f473 f201 1"/>
                <a:gd name="f576" fmla="*/ f474 f200 1"/>
                <a:gd name="f577" fmla="*/ f475 f201 1"/>
                <a:gd name="f578" fmla="*/ f476 f200 1"/>
                <a:gd name="f579" fmla="*/ f477 f201 1"/>
                <a:gd name="f580" fmla="*/ f478 f200 1"/>
                <a:gd name="f581" fmla="*/ f479 f201 1"/>
                <a:gd name="f582" fmla="*/ f480 f200 1"/>
                <a:gd name="f583" fmla="*/ f481 f201 1"/>
                <a:gd name="f584" fmla="*/ f482 f200 1"/>
                <a:gd name="f585" fmla="*/ f483 f201 1"/>
                <a:gd name="f586" fmla="*/ f484 f200 1"/>
                <a:gd name="f587" fmla="*/ f485 f201 1"/>
                <a:gd name="f588" fmla="*/ f486 f200 1"/>
                <a:gd name="f589" fmla="*/ f487 f201 1"/>
                <a:gd name="f590" fmla="*/ f488 f200 1"/>
                <a:gd name="f591" fmla="*/ f489 f201 1"/>
                <a:gd name="f592" fmla="*/ f490 f200 1"/>
                <a:gd name="f593" fmla="*/ f491 f201 1"/>
                <a:gd name="f594" fmla="*/ f492 f200 1"/>
                <a:gd name="f595" fmla="*/ f493 f201 1"/>
                <a:gd name="f596" fmla="*/ f494 f200 1"/>
                <a:gd name="f597" fmla="*/ f495 f200 1"/>
                <a:gd name="f598" fmla="*/ f496 f201 1"/>
                <a:gd name="f599" fmla="*/ f497 f200 1"/>
                <a:gd name="f600" fmla="*/ f498 f201 1"/>
                <a:gd name="f601" fmla="*/ f499 f201 1"/>
                <a:gd name="f602" fmla="*/ f500 f200 1"/>
                <a:gd name="f603" fmla="*/ f501 f201 1"/>
                <a:gd name="f604" fmla="*/ f502 f200 1"/>
                <a:gd name="f605" fmla="*/ f503 f201 1"/>
                <a:gd name="f606" fmla="*/ f504 f200 1"/>
                <a:gd name="f607" fmla="*/ f505 f201 1"/>
                <a:gd name="f608" fmla="*/ f506 f200 1"/>
                <a:gd name="f609" fmla="*/ f507 f201 1"/>
                <a:gd name="f610" fmla="*/ f508 f200 1"/>
                <a:gd name="f611" fmla="*/ f509 f201 1"/>
              </a:gdLst>
              <a:ahLst/>
              <a:cxnLst>
                <a:cxn ang="3cd4">
                  <a:pos x="hc" y="t"/>
                </a:cxn>
                <a:cxn ang="0">
                  <a:pos x="r" y="vc"/>
                </a:cxn>
                <a:cxn ang="cd4">
                  <a:pos x="hc" y="b"/>
                </a:cxn>
                <a:cxn ang="cd2">
                  <a:pos x="l" y="vc"/>
                </a:cxn>
                <a:cxn ang="f309">
                  <a:pos x="f514" y="f515"/>
                </a:cxn>
                <a:cxn ang="f309">
                  <a:pos x="f516" y="f517"/>
                </a:cxn>
                <a:cxn ang="f309">
                  <a:pos x="f518" y="f519"/>
                </a:cxn>
                <a:cxn ang="f309">
                  <a:pos x="f520" y="f521"/>
                </a:cxn>
                <a:cxn ang="f309">
                  <a:pos x="f520" y="f522"/>
                </a:cxn>
                <a:cxn ang="f309">
                  <a:pos x="f523" y="f524"/>
                </a:cxn>
                <a:cxn ang="f309">
                  <a:pos x="f525" y="f526"/>
                </a:cxn>
                <a:cxn ang="f309">
                  <a:pos x="f527" y="f528"/>
                </a:cxn>
                <a:cxn ang="f309">
                  <a:pos x="f529" y="f528"/>
                </a:cxn>
                <a:cxn ang="f309">
                  <a:pos x="f530" y="f526"/>
                </a:cxn>
                <a:cxn ang="f309">
                  <a:pos x="f523" y="f524"/>
                </a:cxn>
                <a:cxn ang="f309">
                  <a:pos x="f531" y="f532"/>
                </a:cxn>
                <a:cxn ang="f309">
                  <a:pos x="f533" y="f534"/>
                </a:cxn>
                <a:cxn ang="f309">
                  <a:pos x="f531" y="f535"/>
                </a:cxn>
                <a:cxn ang="f309">
                  <a:pos x="f536" y="f537"/>
                </a:cxn>
                <a:cxn ang="f309">
                  <a:pos x="f538" y="f539"/>
                </a:cxn>
                <a:cxn ang="f309">
                  <a:pos x="f538" y="f540"/>
                </a:cxn>
                <a:cxn ang="f309">
                  <a:pos x="f536" y="f541"/>
                </a:cxn>
                <a:cxn ang="f309">
                  <a:pos x="f542" y="f543"/>
                </a:cxn>
                <a:cxn ang="f309">
                  <a:pos x="f544" y="f545"/>
                </a:cxn>
                <a:cxn ang="f309">
                  <a:pos x="f546" y="f547"/>
                </a:cxn>
                <a:cxn ang="f309">
                  <a:pos x="f548" y="f549"/>
                </a:cxn>
                <a:cxn ang="f309">
                  <a:pos x="f550" y="f551"/>
                </a:cxn>
                <a:cxn ang="f309">
                  <a:pos x="f552" y="f553"/>
                </a:cxn>
                <a:cxn ang="f309">
                  <a:pos x="f554" y="f555"/>
                </a:cxn>
                <a:cxn ang="f309">
                  <a:pos x="f548" y="f556"/>
                </a:cxn>
                <a:cxn ang="f309">
                  <a:pos x="f557" y="f558"/>
                </a:cxn>
                <a:cxn ang="f309">
                  <a:pos x="f559" y="f560"/>
                </a:cxn>
                <a:cxn ang="f309">
                  <a:pos x="f561" y="f547"/>
                </a:cxn>
                <a:cxn ang="f309">
                  <a:pos x="f562" y="f563"/>
                </a:cxn>
                <a:cxn ang="f309">
                  <a:pos x="f564" y="f565"/>
                </a:cxn>
                <a:cxn ang="f309">
                  <a:pos x="f566" y="f567"/>
                </a:cxn>
                <a:cxn ang="f309">
                  <a:pos x="f568" y="f569"/>
                </a:cxn>
                <a:cxn ang="f309">
                  <a:pos x="f570" y="f571"/>
                </a:cxn>
                <a:cxn ang="f309">
                  <a:pos x="f572" y="f573"/>
                </a:cxn>
                <a:cxn ang="f309">
                  <a:pos x="f574" y="f575"/>
                </a:cxn>
                <a:cxn ang="f309">
                  <a:pos x="f576" y="f577"/>
                </a:cxn>
                <a:cxn ang="f309">
                  <a:pos x="f578" y="f579"/>
                </a:cxn>
                <a:cxn ang="f309">
                  <a:pos x="f580" y="f581"/>
                </a:cxn>
                <a:cxn ang="f309">
                  <a:pos x="f582" y="f583"/>
                </a:cxn>
                <a:cxn ang="f309">
                  <a:pos x="f584" y="f585"/>
                </a:cxn>
                <a:cxn ang="f309">
                  <a:pos x="f586" y="f587"/>
                </a:cxn>
                <a:cxn ang="f309">
                  <a:pos x="f588" y="f589"/>
                </a:cxn>
                <a:cxn ang="f309">
                  <a:pos x="f590" y="f591"/>
                </a:cxn>
                <a:cxn ang="f309">
                  <a:pos x="f574" y="f575"/>
                </a:cxn>
                <a:cxn ang="f309">
                  <a:pos x="f592" y="f593"/>
                </a:cxn>
                <a:cxn ang="f309">
                  <a:pos x="f594" y="f595"/>
                </a:cxn>
                <a:cxn ang="f309">
                  <a:pos x="f596" y="f579"/>
                </a:cxn>
                <a:cxn ang="f309">
                  <a:pos x="f597" y="f598"/>
                </a:cxn>
                <a:cxn ang="f309">
                  <a:pos x="f599" y="f600"/>
                </a:cxn>
                <a:cxn ang="f309">
                  <a:pos x="f574" y="f601"/>
                </a:cxn>
                <a:cxn ang="f309">
                  <a:pos x="f602" y="f603"/>
                </a:cxn>
                <a:cxn ang="f309">
                  <a:pos x="f604" y="f605"/>
                </a:cxn>
                <a:cxn ang="f309">
                  <a:pos x="f606" y="f607"/>
                </a:cxn>
                <a:cxn ang="f309">
                  <a:pos x="f608" y="f609"/>
                </a:cxn>
                <a:cxn ang="f309">
                  <a:pos x="f610" y="f611"/>
                </a:cxn>
              </a:cxnLst>
              <a:rect l="f510" t="f513" r="f511" b="f512"/>
              <a:pathLst>
                <a:path w="3463" h="2875">
                  <a:moveTo>
                    <a:pt x="f9" y="f10"/>
                  </a:moveTo>
                  <a:lnTo>
                    <a:pt x="f11" y="f10"/>
                  </a:lnTo>
                  <a:lnTo>
                    <a:pt x="f12" y="f13"/>
                  </a:lnTo>
                  <a:lnTo>
                    <a:pt x="f14" y="f15"/>
                  </a:lnTo>
                  <a:lnTo>
                    <a:pt x="f16" y="f17"/>
                  </a:lnTo>
                  <a:lnTo>
                    <a:pt x="f18" y="f19"/>
                  </a:lnTo>
                  <a:lnTo>
                    <a:pt x="f20" y="f21"/>
                  </a:lnTo>
                  <a:lnTo>
                    <a:pt x="f18" y="f22"/>
                  </a:lnTo>
                  <a:lnTo>
                    <a:pt x="f16" y="f23"/>
                  </a:lnTo>
                  <a:lnTo>
                    <a:pt x="f14" y="f24"/>
                  </a:lnTo>
                  <a:lnTo>
                    <a:pt x="f12" y="f25"/>
                  </a:lnTo>
                  <a:lnTo>
                    <a:pt x="f11" y="f8"/>
                  </a:lnTo>
                  <a:lnTo>
                    <a:pt x="f9" y="f8"/>
                  </a:lnTo>
                  <a:lnTo>
                    <a:pt x="f26" y="f25"/>
                  </a:lnTo>
                  <a:lnTo>
                    <a:pt x="f27" y="f24"/>
                  </a:lnTo>
                  <a:lnTo>
                    <a:pt x="f28" y="f23"/>
                  </a:lnTo>
                  <a:lnTo>
                    <a:pt x="f29" y="f22"/>
                  </a:lnTo>
                  <a:lnTo>
                    <a:pt x="f30" y="f21"/>
                  </a:lnTo>
                  <a:lnTo>
                    <a:pt x="f29" y="f19"/>
                  </a:lnTo>
                  <a:lnTo>
                    <a:pt x="f28" y="f17"/>
                  </a:lnTo>
                  <a:lnTo>
                    <a:pt x="f27" y="f15"/>
                  </a:lnTo>
                  <a:lnTo>
                    <a:pt x="f26" y="f13"/>
                  </a:lnTo>
                  <a:lnTo>
                    <a:pt x="f9" y="f10"/>
                  </a:lnTo>
                  <a:close/>
                  <a:moveTo>
                    <a:pt x="f31" y="f32"/>
                  </a:moveTo>
                  <a:lnTo>
                    <a:pt x="f33" y="f34"/>
                  </a:lnTo>
                  <a:lnTo>
                    <a:pt x="f35" y="f36"/>
                  </a:lnTo>
                  <a:lnTo>
                    <a:pt x="f37" y="f38"/>
                  </a:lnTo>
                  <a:lnTo>
                    <a:pt x="f39" y="f40"/>
                  </a:lnTo>
                  <a:lnTo>
                    <a:pt x="f41" y="f42"/>
                  </a:lnTo>
                  <a:lnTo>
                    <a:pt x="f39" y="f43"/>
                  </a:lnTo>
                  <a:lnTo>
                    <a:pt x="f37" y="f44"/>
                  </a:lnTo>
                  <a:lnTo>
                    <a:pt x="f35" y="f45"/>
                  </a:lnTo>
                  <a:lnTo>
                    <a:pt x="f33" y="f46"/>
                  </a:lnTo>
                  <a:lnTo>
                    <a:pt x="f31" y="f47"/>
                  </a:lnTo>
                  <a:lnTo>
                    <a:pt x="f48" y="f46"/>
                  </a:lnTo>
                  <a:lnTo>
                    <a:pt x="f49" y="f45"/>
                  </a:lnTo>
                  <a:lnTo>
                    <a:pt x="f50" y="f44"/>
                  </a:lnTo>
                  <a:lnTo>
                    <a:pt x="f51" y="f43"/>
                  </a:lnTo>
                  <a:lnTo>
                    <a:pt x="f52" y="f42"/>
                  </a:lnTo>
                  <a:lnTo>
                    <a:pt x="f51" y="f40"/>
                  </a:lnTo>
                  <a:lnTo>
                    <a:pt x="f50" y="f38"/>
                  </a:lnTo>
                  <a:lnTo>
                    <a:pt x="f49" y="f36"/>
                  </a:lnTo>
                  <a:lnTo>
                    <a:pt x="f48" y="f34"/>
                  </a:lnTo>
                  <a:lnTo>
                    <a:pt x="f31" y="f32"/>
                  </a:lnTo>
                  <a:close/>
                  <a:moveTo>
                    <a:pt x="f31" y="f53"/>
                  </a:moveTo>
                  <a:lnTo>
                    <a:pt x="f54" y="f55"/>
                  </a:lnTo>
                  <a:lnTo>
                    <a:pt x="f56" y="f57"/>
                  </a:lnTo>
                  <a:lnTo>
                    <a:pt x="f58" y="f59"/>
                  </a:lnTo>
                  <a:lnTo>
                    <a:pt x="f60" y="f61"/>
                  </a:lnTo>
                  <a:lnTo>
                    <a:pt x="f62" y="f63"/>
                  </a:lnTo>
                  <a:lnTo>
                    <a:pt x="f64" y="f65"/>
                  </a:lnTo>
                  <a:lnTo>
                    <a:pt x="f66" y="f42"/>
                  </a:lnTo>
                  <a:lnTo>
                    <a:pt x="f64" y="f67"/>
                  </a:lnTo>
                  <a:lnTo>
                    <a:pt x="f62" y="f68"/>
                  </a:lnTo>
                  <a:lnTo>
                    <a:pt x="f60" y="f69"/>
                  </a:lnTo>
                  <a:lnTo>
                    <a:pt x="f58" y="f70"/>
                  </a:lnTo>
                  <a:lnTo>
                    <a:pt x="f56" y="f71"/>
                  </a:lnTo>
                  <a:lnTo>
                    <a:pt x="f54" y="f72"/>
                  </a:lnTo>
                  <a:lnTo>
                    <a:pt x="f31" y="f73"/>
                  </a:lnTo>
                  <a:lnTo>
                    <a:pt x="f74" y="f72"/>
                  </a:lnTo>
                  <a:lnTo>
                    <a:pt x="f75" y="f71"/>
                  </a:lnTo>
                  <a:lnTo>
                    <a:pt x="f76" y="f70"/>
                  </a:lnTo>
                  <a:lnTo>
                    <a:pt x="f77" y="f69"/>
                  </a:lnTo>
                  <a:lnTo>
                    <a:pt x="f78" y="f68"/>
                  </a:lnTo>
                  <a:lnTo>
                    <a:pt x="f79" y="f67"/>
                  </a:lnTo>
                  <a:lnTo>
                    <a:pt x="f80" y="f42"/>
                  </a:lnTo>
                  <a:lnTo>
                    <a:pt x="f79" y="f65"/>
                  </a:lnTo>
                  <a:lnTo>
                    <a:pt x="f78" y="f63"/>
                  </a:lnTo>
                  <a:lnTo>
                    <a:pt x="f77" y="f61"/>
                  </a:lnTo>
                  <a:lnTo>
                    <a:pt x="f76" y="f59"/>
                  </a:lnTo>
                  <a:lnTo>
                    <a:pt x="f75" y="f57"/>
                  </a:lnTo>
                  <a:lnTo>
                    <a:pt x="f74" y="f55"/>
                  </a:lnTo>
                  <a:lnTo>
                    <a:pt x="f31" y="f53"/>
                  </a:lnTo>
                  <a:close/>
                  <a:moveTo>
                    <a:pt x="f81" y="f82"/>
                  </a:moveTo>
                  <a:lnTo>
                    <a:pt x="f83" y="f2"/>
                  </a:lnTo>
                  <a:lnTo>
                    <a:pt x="f84" y="f85"/>
                  </a:lnTo>
                  <a:lnTo>
                    <a:pt x="f86" y="f87"/>
                  </a:lnTo>
                  <a:lnTo>
                    <a:pt x="f88" y="f89"/>
                  </a:lnTo>
                  <a:lnTo>
                    <a:pt x="f90" y="f91"/>
                  </a:lnTo>
                  <a:lnTo>
                    <a:pt x="f92" y="f93"/>
                  </a:lnTo>
                  <a:lnTo>
                    <a:pt x="f92" y="f94"/>
                  </a:lnTo>
                  <a:lnTo>
                    <a:pt x="f90" y="f95"/>
                  </a:lnTo>
                  <a:lnTo>
                    <a:pt x="f88" y="f96"/>
                  </a:lnTo>
                  <a:lnTo>
                    <a:pt x="f86" y="f97"/>
                  </a:lnTo>
                  <a:lnTo>
                    <a:pt x="f84" y="f98"/>
                  </a:lnTo>
                  <a:lnTo>
                    <a:pt x="f83" y="f99"/>
                  </a:lnTo>
                  <a:lnTo>
                    <a:pt x="f81" y="f100"/>
                  </a:lnTo>
                  <a:lnTo>
                    <a:pt x="f101" y="f100"/>
                  </a:lnTo>
                  <a:lnTo>
                    <a:pt x="f102" y="f99"/>
                  </a:lnTo>
                  <a:lnTo>
                    <a:pt x="f103" y="f98"/>
                  </a:lnTo>
                  <a:lnTo>
                    <a:pt x="f104" y="f97"/>
                  </a:lnTo>
                  <a:lnTo>
                    <a:pt x="f105" y="f96"/>
                  </a:lnTo>
                  <a:lnTo>
                    <a:pt x="f106" y="f95"/>
                  </a:lnTo>
                  <a:lnTo>
                    <a:pt x="f107" y="f94"/>
                  </a:lnTo>
                  <a:lnTo>
                    <a:pt x="f107" y="f93"/>
                  </a:lnTo>
                  <a:lnTo>
                    <a:pt x="f106" y="f91"/>
                  </a:lnTo>
                  <a:lnTo>
                    <a:pt x="f105" y="f89"/>
                  </a:lnTo>
                  <a:lnTo>
                    <a:pt x="f104" y="f87"/>
                  </a:lnTo>
                  <a:lnTo>
                    <a:pt x="f103" y="f85"/>
                  </a:lnTo>
                  <a:lnTo>
                    <a:pt x="f102" y="f2"/>
                  </a:lnTo>
                  <a:lnTo>
                    <a:pt x="f101" y="f82"/>
                  </a:lnTo>
                  <a:lnTo>
                    <a:pt x="f81" y="f82"/>
                  </a:lnTo>
                  <a:close/>
                  <a:moveTo>
                    <a:pt x="f81" y="f108"/>
                  </a:moveTo>
                  <a:lnTo>
                    <a:pt x="f101" y="f108"/>
                  </a:lnTo>
                  <a:lnTo>
                    <a:pt x="f109" y="f110"/>
                  </a:lnTo>
                  <a:lnTo>
                    <a:pt x="f104" y="f111"/>
                  </a:lnTo>
                  <a:lnTo>
                    <a:pt x="f112" y="f113"/>
                  </a:lnTo>
                  <a:lnTo>
                    <a:pt x="f114" y="f115"/>
                  </a:lnTo>
                  <a:lnTo>
                    <a:pt x="f116" y="f117"/>
                  </a:lnTo>
                  <a:lnTo>
                    <a:pt x="f118" y="f119"/>
                  </a:lnTo>
                  <a:lnTo>
                    <a:pt x="f120" y="f87"/>
                  </a:lnTo>
                  <a:lnTo>
                    <a:pt x="f121" y="f122"/>
                  </a:lnTo>
                  <a:lnTo>
                    <a:pt x="f123" y="f93"/>
                  </a:lnTo>
                  <a:lnTo>
                    <a:pt x="f123" y="f94"/>
                  </a:lnTo>
                  <a:lnTo>
                    <a:pt x="f121" y="f124"/>
                  </a:lnTo>
                  <a:lnTo>
                    <a:pt x="f120" y="f97"/>
                  </a:lnTo>
                  <a:lnTo>
                    <a:pt x="f118" y="f125"/>
                  </a:lnTo>
                  <a:lnTo>
                    <a:pt x="f116" y="f126"/>
                  </a:lnTo>
                  <a:lnTo>
                    <a:pt x="f114" y="f127"/>
                  </a:lnTo>
                  <a:lnTo>
                    <a:pt x="f112" y="f128"/>
                  </a:lnTo>
                  <a:lnTo>
                    <a:pt x="f104" y="f129"/>
                  </a:lnTo>
                  <a:lnTo>
                    <a:pt x="f109" y="f130"/>
                  </a:lnTo>
                  <a:lnTo>
                    <a:pt x="f101" y="f131"/>
                  </a:lnTo>
                  <a:lnTo>
                    <a:pt x="f81" y="f131"/>
                  </a:lnTo>
                  <a:lnTo>
                    <a:pt x="f132" y="f130"/>
                  </a:lnTo>
                  <a:lnTo>
                    <a:pt x="f85" y="f129"/>
                  </a:lnTo>
                  <a:lnTo>
                    <a:pt x="f133" y="f128"/>
                  </a:lnTo>
                  <a:lnTo>
                    <a:pt x="f134" y="f127"/>
                  </a:lnTo>
                  <a:lnTo>
                    <a:pt x="f135" y="f126"/>
                  </a:lnTo>
                  <a:lnTo>
                    <a:pt x="f111" y="f125"/>
                  </a:lnTo>
                  <a:lnTo>
                    <a:pt x="f136" y="f97"/>
                  </a:lnTo>
                  <a:lnTo>
                    <a:pt x="f137" y="f124"/>
                  </a:lnTo>
                  <a:lnTo>
                    <a:pt x="f138" y="f94"/>
                  </a:lnTo>
                  <a:lnTo>
                    <a:pt x="f138" y="f93"/>
                  </a:lnTo>
                  <a:lnTo>
                    <a:pt x="f137" y="f122"/>
                  </a:lnTo>
                  <a:lnTo>
                    <a:pt x="f136" y="f87"/>
                  </a:lnTo>
                  <a:lnTo>
                    <a:pt x="f111" y="f119"/>
                  </a:lnTo>
                  <a:lnTo>
                    <a:pt x="f135" y="f117"/>
                  </a:lnTo>
                  <a:lnTo>
                    <a:pt x="f134" y="f115"/>
                  </a:lnTo>
                  <a:lnTo>
                    <a:pt x="f133" y="f113"/>
                  </a:lnTo>
                  <a:lnTo>
                    <a:pt x="f85" y="f111"/>
                  </a:lnTo>
                  <a:lnTo>
                    <a:pt x="f132" y="f110"/>
                  </a:lnTo>
                  <a:lnTo>
                    <a:pt x="f81" y="f108"/>
                  </a:lnTo>
                  <a:close/>
                  <a:moveTo>
                    <a:pt x="f139" y="f140"/>
                  </a:moveTo>
                  <a:lnTo>
                    <a:pt x="f141" y="f142"/>
                  </a:lnTo>
                  <a:lnTo>
                    <a:pt x="f143" y="f144"/>
                  </a:lnTo>
                  <a:lnTo>
                    <a:pt x="f145" y="f146"/>
                  </a:lnTo>
                  <a:lnTo>
                    <a:pt x="f147" y="f147"/>
                  </a:lnTo>
                  <a:lnTo>
                    <a:pt x="f146" y="f148"/>
                  </a:lnTo>
                  <a:lnTo>
                    <a:pt x="f144" y="f149"/>
                  </a:lnTo>
                  <a:lnTo>
                    <a:pt x="f150" y="f151"/>
                  </a:lnTo>
                  <a:lnTo>
                    <a:pt x="f140" y="f139"/>
                  </a:lnTo>
                  <a:lnTo>
                    <a:pt x="f140" y="f152"/>
                  </a:lnTo>
                  <a:lnTo>
                    <a:pt x="f150" y="f70"/>
                  </a:lnTo>
                  <a:lnTo>
                    <a:pt x="f144" y="f73"/>
                  </a:lnTo>
                  <a:lnTo>
                    <a:pt x="f146" y="f153"/>
                  </a:lnTo>
                  <a:lnTo>
                    <a:pt x="f147" y="f154"/>
                  </a:lnTo>
                  <a:lnTo>
                    <a:pt x="f145" y="f155"/>
                  </a:lnTo>
                  <a:lnTo>
                    <a:pt x="f143" y="f156"/>
                  </a:lnTo>
                  <a:lnTo>
                    <a:pt x="f141" y="f157"/>
                  </a:lnTo>
                  <a:lnTo>
                    <a:pt x="f139" y="f158"/>
                  </a:lnTo>
                  <a:lnTo>
                    <a:pt x="f159" y="f158"/>
                  </a:lnTo>
                  <a:lnTo>
                    <a:pt x="f160" y="f157"/>
                  </a:lnTo>
                  <a:lnTo>
                    <a:pt x="f161" y="f156"/>
                  </a:lnTo>
                  <a:lnTo>
                    <a:pt x="f162" y="f155"/>
                  </a:lnTo>
                  <a:lnTo>
                    <a:pt x="f163" y="f154"/>
                  </a:lnTo>
                  <a:lnTo>
                    <a:pt x="f164" y="f153"/>
                  </a:lnTo>
                  <a:lnTo>
                    <a:pt x="f165" y="f73"/>
                  </a:lnTo>
                  <a:lnTo>
                    <a:pt x="f166" y="f70"/>
                  </a:lnTo>
                  <a:lnTo>
                    <a:pt x="f167" y="f152"/>
                  </a:lnTo>
                  <a:lnTo>
                    <a:pt x="f167" y="f139"/>
                  </a:lnTo>
                  <a:lnTo>
                    <a:pt x="f166" y="f151"/>
                  </a:lnTo>
                  <a:lnTo>
                    <a:pt x="f165" y="f149"/>
                  </a:lnTo>
                  <a:lnTo>
                    <a:pt x="f164" y="f148"/>
                  </a:lnTo>
                  <a:lnTo>
                    <a:pt x="f163" y="f147"/>
                  </a:lnTo>
                  <a:lnTo>
                    <a:pt x="f162" y="f146"/>
                  </a:lnTo>
                  <a:lnTo>
                    <a:pt x="f161" y="f144"/>
                  </a:lnTo>
                  <a:lnTo>
                    <a:pt x="f160" y="f142"/>
                  </a:lnTo>
                  <a:lnTo>
                    <a:pt x="f159" y="f140"/>
                  </a:lnTo>
                  <a:lnTo>
                    <a:pt x="f139" y="f140"/>
                  </a:lnTo>
                  <a:close/>
                  <a:moveTo>
                    <a:pt x="f139" y="f6"/>
                  </a:moveTo>
                  <a:lnTo>
                    <a:pt x="f159" y="f6"/>
                  </a:lnTo>
                  <a:lnTo>
                    <a:pt x="f168" y="f169"/>
                  </a:lnTo>
                  <a:lnTo>
                    <a:pt x="f170" y="f171"/>
                  </a:lnTo>
                  <a:lnTo>
                    <a:pt x="f172" y="f173"/>
                  </a:lnTo>
                  <a:lnTo>
                    <a:pt x="f174" y="f175"/>
                  </a:lnTo>
                  <a:lnTo>
                    <a:pt x="f176" y="f177"/>
                  </a:lnTo>
                  <a:lnTo>
                    <a:pt x="f178" y="f179"/>
                  </a:lnTo>
                  <a:lnTo>
                    <a:pt x="f180" y="f181"/>
                  </a:lnTo>
                  <a:lnTo>
                    <a:pt x="f182" y="f183"/>
                  </a:lnTo>
                  <a:lnTo>
                    <a:pt x="f184" y="f185"/>
                  </a:lnTo>
                  <a:lnTo>
                    <a:pt x="f7" y="f139"/>
                  </a:lnTo>
                  <a:lnTo>
                    <a:pt x="f7" y="f152"/>
                  </a:lnTo>
                  <a:lnTo>
                    <a:pt x="f184" y="f186"/>
                  </a:lnTo>
                  <a:lnTo>
                    <a:pt x="f182" y="f187"/>
                  </a:lnTo>
                  <a:lnTo>
                    <a:pt x="f180" y="f188"/>
                  </a:lnTo>
                  <a:lnTo>
                    <a:pt x="f178" y="f189"/>
                  </a:lnTo>
                  <a:lnTo>
                    <a:pt x="f176" y="f18"/>
                  </a:lnTo>
                  <a:lnTo>
                    <a:pt x="f174" y="f190"/>
                  </a:lnTo>
                  <a:lnTo>
                    <a:pt x="f172" y="f191"/>
                  </a:lnTo>
                  <a:lnTo>
                    <a:pt x="f170" y="f192"/>
                  </a:lnTo>
                  <a:lnTo>
                    <a:pt x="f168" y="f193"/>
                  </a:lnTo>
                  <a:lnTo>
                    <a:pt x="f159" y="f194"/>
                  </a:lnTo>
                  <a:lnTo>
                    <a:pt x="f139" y="f194"/>
                  </a:lnTo>
                  <a:lnTo>
                    <a:pt x="f195" y="f193"/>
                  </a:lnTo>
                  <a:lnTo>
                    <a:pt x="f183" y="f192"/>
                  </a:lnTo>
                  <a:lnTo>
                    <a:pt x="f181" y="f191"/>
                  </a:lnTo>
                  <a:lnTo>
                    <a:pt x="f179" y="f190"/>
                  </a:lnTo>
                  <a:lnTo>
                    <a:pt x="f196" y="f18"/>
                  </a:lnTo>
                  <a:lnTo>
                    <a:pt x="f175" y="f189"/>
                  </a:lnTo>
                  <a:lnTo>
                    <a:pt x="f173" y="f188"/>
                  </a:lnTo>
                  <a:lnTo>
                    <a:pt x="f197" y="f187"/>
                  </a:lnTo>
                  <a:lnTo>
                    <a:pt x="f198" y="f186"/>
                  </a:lnTo>
                  <a:lnTo>
                    <a:pt x="f6" y="f152"/>
                  </a:lnTo>
                  <a:lnTo>
                    <a:pt x="f6" y="f139"/>
                  </a:lnTo>
                  <a:lnTo>
                    <a:pt x="f198" y="f185"/>
                  </a:lnTo>
                  <a:lnTo>
                    <a:pt x="f197" y="f183"/>
                  </a:lnTo>
                  <a:lnTo>
                    <a:pt x="f173" y="f181"/>
                  </a:lnTo>
                  <a:lnTo>
                    <a:pt x="f175" y="f179"/>
                  </a:lnTo>
                  <a:lnTo>
                    <a:pt x="f196" y="f177"/>
                  </a:lnTo>
                  <a:lnTo>
                    <a:pt x="f179" y="f175"/>
                  </a:lnTo>
                  <a:lnTo>
                    <a:pt x="f181" y="f173"/>
                  </a:lnTo>
                  <a:lnTo>
                    <a:pt x="f183" y="f171"/>
                  </a:lnTo>
                  <a:lnTo>
                    <a:pt x="f195" y="f169"/>
                  </a:lnTo>
                  <a:lnTo>
                    <a:pt x="f139" y="f6"/>
                  </a:lnTo>
                  <a:close/>
                </a:path>
              </a:pathLst>
            </a:custGeom>
            <a:solidFill>
              <a:schemeClr val="accent2"/>
            </a:solidFill>
            <a:ln cap="flat">
              <a:noFill/>
              <a:prstDash val="solid"/>
            </a:ln>
          </p:spPr>
          <p:txBody>
            <a:bodyPr vert="horz" wrap="square" lIns="121920" tIns="60960" rIns="121920" bIns="60960" anchor="t" anchorCtr="0" compatLnSpc="1">
              <a:noAutofit/>
            </a:bodyPr>
            <a:lstStyle/>
            <a:p>
              <a:pPr defTabSz="1219114">
                <a:defRPr sz="1800" b="0" i="0" u="none" strike="noStrike" kern="0" cap="none" spc="0" baseline="0">
                  <a:solidFill>
                    <a:srgbClr val="000000"/>
                  </a:solidFill>
                  <a:uFillTx/>
                </a:defRPr>
              </a:pPr>
              <a:endParaRPr lang="en-US" sz="2400" dirty="0">
                <a:solidFill>
                  <a:srgbClr val="000000"/>
                </a:solidFill>
                <a:latin typeface="Calibri Light"/>
              </a:endParaRPr>
            </a:p>
          </p:txBody>
        </p:sp>
        <p:sp>
          <p:nvSpPr>
            <p:cNvPr id="36" name="TextBox 35">
              <a:extLst>
                <a:ext uri="{FF2B5EF4-FFF2-40B4-BE49-F238E27FC236}">
                  <a16:creationId xmlns:a16="http://schemas.microsoft.com/office/drawing/2014/main" id="{7CF6E2FE-7BA9-6950-F717-E37D3B1861C7}"/>
                </a:ext>
              </a:extLst>
            </p:cNvPr>
            <p:cNvSpPr txBox="1"/>
            <p:nvPr/>
          </p:nvSpPr>
          <p:spPr>
            <a:xfrm>
              <a:off x="113794" y="4759645"/>
              <a:ext cx="2175816" cy="707886"/>
            </a:xfrm>
            <a:prstGeom prst="rect">
              <a:avLst/>
            </a:prstGeom>
            <a:noFill/>
          </p:spPr>
          <p:txBody>
            <a:bodyPr wrap="square" rtlCol="0">
              <a:spAutoFit/>
            </a:bodyPr>
            <a:lstStyle/>
            <a:p>
              <a:pPr algn="ctr" defTabSz="609570"/>
              <a:r>
                <a:rPr lang="en-US" sz="2000" dirty="0">
                  <a:solidFill>
                    <a:schemeClr val="tx2"/>
                  </a:solidFill>
                  <a:latin typeface="Calibri" panose="020F0502020204030204"/>
                </a:rPr>
                <a:t>SAS</a:t>
              </a:r>
              <a:r>
                <a:rPr lang="en-US" sz="2000" dirty="0">
                  <a:solidFill>
                    <a:schemeClr val="accent2"/>
                  </a:solidFill>
                  <a:latin typeface="Calibri" panose="020F0502020204030204"/>
                </a:rPr>
                <a:t> </a:t>
              </a:r>
              <a:r>
                <a:rPr lang="en-US" sz="2000" dirty="0">
                  <a:solidFill>
                    <a:schemeClr val="tx2"/>
                  </a:solidFill>
                  <a:latin typeface="Calibri" panose="020F0502020204030204"/>
                </a:rPr>
                <a:t>Enterprise Guide</a:t>
              </a:r>
            </a:p>
          </p:txBody>
        </p:sp>
        <p:sp>
          <p:nvSpPr>
            <p:cNvPr id="62" name="Rectangle 61">
              <a:extLst>
                <a:ext uri="{FF2B5EF4-FFF2-40B4-BE49-F238E27FC236}">
                  <a16:creationId xmlns:a16="http://schemas.microsoft.com/office/drawing/2014/main" id="{A2B4767E-A589-B782-11EB-828CC1EF960E}"/>
                </a:ext>
              </a:extLst>
            </p:cNvPr>
            <p:cNvSpPr/>
            <p:nvPr/>
          </p:nvSpPr>
          <p:spPr>
            <a:xfrm>
              <a:off x="768264" y="3898761"/>
              <a:ext cx="111456" cy="109148"/>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4" name="Straight Arrow Connector 63">
              <a:extLst>
                <a:ext uri="{FF2B5EF4-FFF2-40B4-BE49-F238E27FC236}">
                  <a16:creationId xmlns:a16="http://schemas.microsoft.com/office/drawing/2014/main" id="{D4DFA6E7-5F48-4B87-FBFB-05B4EEF5EE16}"/>
                </a:ext>
              </a:extLst>
            </p:cNvPr>
            <p:cNvCxnSpPr>
              <a:cxnSpLocks/>
              <a:stCxn id="62" idx="3"/>
            </p:cNvCxnSpPr>
            <p:nvPr/>
          </p:nvCxnSpPr>
          <p:spPr>
            <a:xfrm>
              <a:off x="879720" y="3953335"/>
              <a:ext cx="230219" cy="0"/>
            </a:xfrm>
            <a:prstGeom prst="straightConnector1">
              <a:avLst/>
            </a:prstGeom>
            <a:ln w="190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66" name="Rectangle 65">
              <a:extLst>
                <a:ext uri="{FF2B5EF4-FFF2-40B4-BE49-F238E27FC236}">
                  <a16:creationId xmlns:a16="http://schemas.microsoft.com/office/drawing/2014/main" id="{F534FDCF-56A3-4F99-DD63-E419789548F9}"/>
                </a:ext>
              </a:extLst>
            </p:cNvPr>
            <p:cNvSpPr/>
            <p:nvPr/>
          </p:nvSpPr>
          <p:spPr>
            <a:xfrm>
              <a:off x="1109939" y="3897628"/>
              <a:ext cx="111456" cy="109148"/>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9212587E-3F58-E456-B504-5A5D4B43E304}"/>
                </a:ext>
              </a:extLst>
            </p:cNvPr>
            <p:cNvSpPr/>
            <p:nvPr/>
          </p:nvSpPr>
          <p:spPr>
            <a:xfrm>
              <a:off x="766726" y="4149293"/>
              <a:ext cx="111456" cy="109148"/>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9" name="Straight Arrow Connector 68">
              <a:extLst>
                <a:ext uri="{FF2B5EF4-FFF2-40B4-BE49-F238E27FC236}">
                  <a16:creationId xmlns:a16="http://schemas.microsoft.com/office/drawing/2014/main" id="{47644614-F329-A13F-1278-5717DBB07403}"/>
                </a:ext>
              </a:extLst>
            </p:cNvPr>
            <p:cNvCxnSpPr>
              <a:cxnSpLocks/>
              <a:stCxn id="68" idx="3"/>
            </p:cNvCxnSpPr>
            <p:nvPr/>
          </p:nvCxnSpPr>
          <p:spPr>
            <a:xfrm>
              <a:off x="878182" y="4203867"/>
              <a:ext cx="230219" cy="0"/>
            </a:xfrm>
            <a:prstGeom prst="straightConnector1">
              <a:avLst/>
            </a:prstGeom>
            <a:ln w="190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70" name="Rectangle 69">
              <a:extLst>
                <a:ext uri="{FF2B5EF4-FFF2-40B4-BE49-F238E27FC236}">
                  <a16:creationId xmlns:a16="http://schemas.microsoft.com/office/drawing/2014/main" id="{D11697F8-79CF-E567-C659-C62E1514650F}"/>
                </a:ext>
              </a:extLst>
            </p:cNvPr>
            <p:cNvSpPr/>
            <p:nvPr/>
          </p:nvSpPr>
          <p:spPr>
            <a:xfrm>
              <a:off x="1108401" y="4148160"/>
              <a:ext cx="111456" cy="109148"/>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1" name="Straight Arrow Connector 70">
              <a:extLst>
                <a:ext uri="{FF2B5EF4-FFF2-40B4-BE49-F238E27FC236}">
                  <a16:creationId xmlns:a16="http://schemas.microsoft.com/office/drawing/2014/main" id="{DE94EE91-6F13-0CDA-FDFC-F3E0476C5295}"/>
                </a:ext>
              </a:extLst>
            </p:cNvPr>
            <p:cNvCxnSpPr>
              <a:cxnSpLocks/>
              <a:stCxn id="66" idx="3"/>
            </p:cNvCxnSpPr>
            <p:nvPr/>
          </p:nvCxnSpPr>
          <p:spPr>
            <a:xfrm>
              <a:off x="1221395" y="3952202"/>
              <a:ext cx="223702" cy="129841"/>
            </a:xfrm>
            <a:prstGeom prst="straightConnector1">
              <a:avLst/>
            </a:prstGeom>
            <a:ln w="190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72" name="Rectangle 71">
              <a:extLst>
                <a:ext uri="{FF2B5EF4-FFF2-40B4-BE49-F238E27FC236}">
                  <a16:creationId xmlns:a16="http://schemas.microsoft.com/office/drawing/2014/main" id="{DE2B8017-1D2D-C63A-3590-6B6F7F735A27}"/>
                </a:ext>
              </a:extLst>
            </p:cNvPr>
            <p:cNvSpPr/>
            <p:nvPr/>
          </p:nvSpPr>
          <p:spPr>
            <a:xfrm>
              <a:off x="1445097" y="4026336"/>
              <a:ext cx="111456" cy="109148"/>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Arrow Connector 72">
              <a:extLst>
                <a:ext uri="{FF2B5EF4-FFF2-40B4-BE49-F238E27FC236}">
                  <a16:creationId xmlns:a16="http://schemas.microsoft.com/office/drawing/2014/main" id="{0C80A967-2698-3603-D47A-0C2679DBE947}"/>
                </a:ext>
              </a:extLst>
            </p:cNvPr>
            <p:cNvCxnSpPr>
              <a:cxnSpLocks/>
              <a:stCxn id="70" idx="3"/>
            </p:cNvCxnSpPr>
            <p:nvPr/>
          </p:nvCxnSpPr>
          <p:spPr>
            <a:xfrm>
              <a:off x="1219857" y="4202734"/>
              <a:ext cx="223702" cy="129841"/>
            </a:xfrm>
            <a:prstGeom prst="straightConnector1">
              <a:avLst/>
            </a:prstGeom>
            <a:ln w="190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74" name="Rectangle 73">
              <a:extLst>
                <a:ext uri="{FF2B5EF4-FFF2-40B4-BE49-F238E27FC236}">
                  <a16:creationId xmlns:a16="http://schemas.microsoft.com/office/drawing/2014/main" id="{B2607726-41BD-7DBE-D6F6-ADAFCC845F79}"/>
                </a:ext>
              </a:extLst>
            </p:cNvPr>
            <p:cNvSpPr/>
            <p:nvPr/>
          </p:nvSpPr>
          <p:spPr>
            <a:xfrm>
              <a:off x="1443559" y="4276868"/>
              <a:ext cx="111456" cy="109148"/>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8" name="Straight Arrow Connector 77">
              <a:extLst>
                <a:ext uri="{FF2B5EF4-FFF2-40B4-BE49-F238E27FC236}">
                  <a16:creationId xmlns:a16="http://schemas.microsoft.com/office/drawing/2014/main" id="{2196FEED-1301-0F3B-62A4-A663064B74A5}"/>
                </a:ext>
              </a:extLst>
            </p:cNvPr>
            <p:cNvCxnSpPr>
              <a:cxnSpLocks/>
              <a:endCxn id="72" idx="1"/>
            </p:cNvCxnSpPr>
            <p:nvPr/>
          </p:nvCxnSpPr>
          <p:spPr>
            <a:xfrm flipV="1">
              <a:off x="1216599" y="4080910"/>
              <a:ext cx="228498" cy="106743"/>
            </a:xfrm>
            <a:prstGeom prst="straightConnector1">
              <a:avLst/>
            </a:prstGeom>
            <a:ln w="190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80" name="Freeform 9">
              <a:extLst>
                <a:ext uri="{FF2B5EF4-FFF2-40B4-BE49-F238E27FC236}">
                  <a16:creationId xmlns:a16="http://schemas.microsoft.com/office/drawing/2014/main" id="{77C2BF7D-E82C-D72B-C517-61A0563418AE}"/>
                </a:ext>
              </a:extLst>
            </p:cNvPr>
            <p:cNvSpPr>
              <a:spLocks/>
            </p:cNvSpPr>
            <p:nvPr/>
          </p:nvSpPr>
          <p:spPr bwMode="auto">
            <a:xfrm>
              <a:off x="1644304" y="4381158"/>
              <a:ext cx="128603" cy="128603"/>
            </a:xfrm>
            <a:custGeom>
              <a:avLst/>
              <a:gdLst>
                <a:gd name="T0" fmla="*/ 390 w 708"/>
                <a:gd name="T1" fmla="*/ 44 h 707"/>
                <a:gd name="T2" fmla="*/ 390 w 708"/>
                <a:gd name="T3" fmla="*/ 44 h 707"/>
                <a:gd name="T4" fmla="*/ 390 w 708"/>
                <a:gd name="T5" fmla="*/ 43 h 707"/>
                <a:gd name="T6" fmla="*/ 375 w 708"/>
                <a:gd name="T7" fmla="*/ 25 h 707"/>
                <a:gd name="T8" fmla="*/ 294 w 708"/>
                <a:gd name="T9" fmla="*/ 21 h 707"/>
                <a:gd name="T10" fmla="*/ 282 w 708"/>
                <a:gd name="T11" fmla="*/ 102 h 707"/>
                <a:gd name="T12" fmla="*/ 289 w 708"/>
                <a:gd name="T13" fmla="*/ 110 h 707"/>
                <a:gd name="T14" fmla="*/ 288 w 708"/>
                <a:gd name="T15" fmla="*/ 110 h 707"/>
                <a:gd name="T16" fmla="*/ 402 w 708"/>
                <a:gd name="T17" fmla="*/ 247 h 707"/>
                <a:gd name="T18" fmla="*/ 337 w 708"/>
                <a:gd name="T19" fmla="*/ 536 h 707"/>
                <a:gd name="T20" fmla="*/ 0 w 708"/>
                <a:gd name="T21" fmla="*/ 475 h 707"/>
                <a:gd name="T22" fmla="*/ 384 w 708"/>
                <a:gd name="T23" fmla="*/ 663 h 707"/>
                <a:gd name="T24" fmla="*/ 521 w 708"/>
                <a:gd name="T25" fmla="*/ 201 h 707"/>
                <a:gd name="T26" fmla="*/ 390 w 708"/>
                <a:gd name="T27" fmla="*/ 44 h 7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707">
                  <a:moveTo>
                    <a:pt x="390" y="44"/>
                  </a:moveTo>
                  <a:lnTo>
                    <a:pt x="390" y="44"/>
                  </a:lnTo>
                  <a:lnTo>
                    <a:pt x="390" y="43"/>
                  </a:lnTo>
                  <a:lnTo>
                    <a:pt x="375" y="25"/>
                  </a:lnTo>
                  <a:cubicBezTo>
                    <a:pt x="354" y="0"/>
                    <a:pt x="319" y="0"/>
                    <a:pt x="294" y="21"/>
                  </a:cubicBezTo>
                  <a:cubicBezTo>
                    <a:pt x="268" y="42"/>
                    <a:pt x="261" y="77"/>
                    <a:pt x="282" y="102"/>
                  </a:cubicBezTo>
                  <a:cubicBezTo>
                    <a:pt x="282" y="102"/>
                    <a:pt x="284" y="105"/>
                    <a:pt x="289" y="110"/>
                  </a:cubicBezTo>
                  <a:lnTo>
                    <a:pt x="288" y="110"/>
                  </a:lnTo>
                  <a:cubicBezTo>
                    <a:pt x="337" y="168"/>
                    <a:pt x="402" y="247"/>
                    <a:pt x="402" y="247"/>
                  </a:cubicBezTo>
                  <a:cubicBezTo>
                    <a:pt x="483" y="345"/>
                    <a:pt x="447" y="467"/>
                    <a:pt x="337" y="536"/>
                  </a:cubicBezTo>
                  <a:cubicBezTo>
                    <a:pt x="240" y="597"/>
                    <a:pt x="62" y="575"/>
                    <a:pt x="0" y="475"/>
                  </a:cubicBezTo>
                  <a:cubicBezTo>
                    <a:pt x="48" y="615"/>
                    <a:pt x="207" y="707"/>
                    <a:pt x="384" y="663"/>
                  </a:cubicBezTo>
                  <a:cubicBezTo>
                    <a:pt x="537" y="625"/>
                    <a:pt x="708" y="428"/>
                    <a:pt x="521" y="201"/>
                  </a:cubicBezTo>
                  <a:lnTo>
                    <a:pt x="390" y="44"/>
                  </a:lnTo>
                  <a:close/>
                </a:path>
              </a:pathLst>
            </a:custGeom>
            <a:solidFill>
              <a:schemeClr val="accent2"/>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609570"/>
              <a:endParaRPr lang="en-US" sz="2400" dirty="0">
                <a:solidFill>
                  <a:srgbClr val="012036"/>
                </a:solidFill>
                <a:latin typeface="Calibri" panose="020F0502020204030204"/>
              </a:endParaRPr>
            </a:p>
          </p:txBody>
        </p:sp>
        <p:sp>
          <p:nvSpPr>
            <p:cNvPr id="81" name="Freeform 10">
              <a:extLst>
                <a:ext uri="{FF2B5EF4-FFF2-40B4-BE49-F238E27FC236}">
                  <a16:creationId xmlns:a16="http://schemas.microsoft.com/office/drawing/2014/main" id="{E2B23454-0631-FBD8-8896-6845D6BE3C3C}"/>
                </a:ext>
              </a:extLst>
            </p:cNvPr>
            <p:cNvSpPr>
              <a:spLocks/>
            </p:cNvSpPr>
            <p:nvPr/>
          </p:nvSpPr>
          <p:spPr bwMode="auto">
            <a:xfrm>
              <a:off x="1624299" y="4332575"/>
              <a:ext cx="128603" cy="128603"/>
            </a:xfrm>
            <a:custGeom>
              <a:avLst/>
              <a:gdLst>
                <a:gd name="T0" fmla="*/ 299 w 707"/>
                <a:gd name="T1" fmla="*/ 640 h 704"/>
                <a:gd name="T2" fmla="*/ 299 w 707"/>
                <a:gd name="T3" fmla="*/ 640 h 704"/>
                <a:gd name="T4" fmla="*/ 298 w 707"/>
                <a:gd name="T5" fmla="*/ 641 h 704"/>
                <a:gd name="T6" fmla="*/ 330 w 707"/>
                <a:gd name="T7" fmla="*/ 679 h 704"/>
                <a:gd name="T8" fmla="*/ 411 w 707"/>
                <a:gd name="T9" fmla="*/ 683 h 704"/>
                <a:gd name="T10" fmla="*/ 423 w 707"/>
                <a:gd name="T11" fmla="*/ 602 h 704"/>
                <a:gd name="T12" fmla="*/ 410 w 707"/>
                <a:gd name="T13" fmla="*/ 586 h 704"/>
                <a:gd name="T14" fmla="*/ 411 w 707"/>
                <a:gd name="T15" fmla="*/ 586 h 704"/>
                <a:gd name="T16" fmla="*/ 306 w 707"/>
                <a:gd name="T17" fmla="*/ 460 h 704"/>
                <a:gd name="T18" fmla="*/ 371 w 707"/>
                <a:gd name="T19" fmla="*/ 171 h 704"/>
                <a:gd name="T20" fmla="*/ 707 w 707"/>
                <a:gd name="T21" fmla="*/ 232 h 704"/>
                <a:gd name="T22" fmla="*/ 324 w 707"/>
                <a:gd name="T23" fmla="*/ 44 h 704"/>
                <a:gd name="T24" fmla="*/ 187 w 707"/>
                <a:gd name="T25" fmla="*/ 505 h 704"/>
                <a:gd name="T26" fmla="*/ 299 w 707"/>
                <a:gd name="T27" fmla="*/ 640 h 7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7" h="704">
                  <a:moveTo>
                    <a:pt x="299" y="640"/>
                  </a:moveTo>
                  <a:lnTo>
                    <a:pt x="299" y="640"/>
                  </a:lnTo>
                  <a:lnTo>
                    <a:pt x="298" y="641"/>
                  </a:lnTo>
                  <a:lnTo>
                    <a:pt x="330" y="679"/>
                  </a:lnTo>
                  <a:cubicBezTo>
                    <a:pt x="351" y="704"/>
                    <a:pt x="386" y="704"/>
                    <a:pt x="411" y="683"/>
                  </a:cubicBezTo>
                  <a:cubicBezTo>
                    <a:pt x="437" y="662"/>
                    <a:pt x="444" y="627"/>
                    <a:pt x="423" y="602"/>
                  </a:cubicBezTo>
                  <a:cubicBezTo>
                    <a:pt x="423" y="602"/>
                    <a:pt x="418" y="596"/>
                    <a:pt x="410" y="586"/>
                  </a:cubicBezTo>
                  <a:lnTo>
                    <a:pt x="411" y="586"/>
                  </a:lnTo>
                  <a:cubicBezTo>
                    <a:pt x="363" y="529"/>
                    <a:pt x="306" y="460"/>
                    <a:pt x="306" y="460"/>
                  </a:cubicBezTo>
                  <a:cubicBezTo>
                    <a:pt x="225" y="362"/>
                    <a:pt x="261" y="240"/>
                    <a:pt x="371" y="171"/>
                  </a:cubicBezTo>
                  <a:cubicBezTo>
                    <a:pt x="468" y="110"/>
                    <a:pt x="646" y="132"/>
                    <a:pt x="707" y="232"/>
                  </a:cubicBezTo>
                  <a:cubicBezTo>
                    <a:pt x="660" y="91"/>
                    <a:pt x="500" y="0"/>
                    <a:pt x="324" y="44"/>
                  </a:cubicBezTo>
                  <a:cubicBezTo>
                    <a:pt x="171" y="82"/>
                    <a:pt x="0" y="279"/>
                    <a:pt x="187" y="505"/>
                  </a:cubicBezTo>
                  <a:lnTo>
                    <a:pt x="299" y="640"/>
                  </a:lnTo>
                  <a:close/>
                </a:path>
              </a:pathLst>
            </a:custGeom>
            <a:solidFill>
              <a:schemeClr val="accent2"/>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609570"/>
              <a:endParaRPr lang="en-US" sz="2400" dirty="0">
                <a:solidFill>
                  <a:srgbClr val="012036"/>
                </a:solidFill>
                <a:latin typeface="Calibri" panose="020F0502020204030204"/>
              </a:endParaRPr>
            </a:p>
          </p:txBody>
        </p:sp>
        <p:sp>
          <p:nvSpPr>
            <p:cNvPr id="82" name="Freeform 11">
              <a:extLst>
                <a:ext uri="{FF2B5EF4-FFF2-40B4-BE49-F238E27FC236}">
                  <a16:creationId xmlns:a16="http://schemas.microsoft.com/office/drawing/2014/main" id="{6E5EFF7C-56B5-D750-0E08-1C508BAD97A4}"/>
                </a:ext>
              </a:extLst>
            </p:cNvPr>
            <p:cNvSpPr>
              <a:spLocks noEditPoints="1"/>
            </p:cNvSpPr>
            <p:nvPr/>
          </p:nvSpPr>
          <p:spPr bwMode="auto">
            <a:xfrm>
              <a:off x="1759570" y="4464036"/>
              <a:ext cx="5716" cy="7621"/>
            </a:xfrm>
            <a:custGeom>
              <a:avLst/>
              <a:gdLst>
                <a:gd name="T0" fmla="*/ 6 w 31"/>
                <a:gd name="T1" fmla="*/ 18 h 41"/>
                <a:gd name="T2" fmla="*/ 6 w 31"/>
                <a:gd name="T3" fmla="*/ 18 h 41"/>
                <a:gd name="T4" fmla="*/ 6 w 31"/>
                <a:gd name="T5" fmla="*/ 5 h 41"/>
                <a:gd name="T6" fmla="*/ 15 w 31"/>
                <a:gd name="T7" fmla="*/ 5 h 41"/>
                <a:gd name="T8" fmla="*/ 24 w 31"/>
                <a:gd name="T9" fmla="*/ 11 h 41"/>
                <a:gd name="T10" fmla="*/ 14 w 31"/>
                <a:gd name="T11" fmla="*/ 18 h 41"/>
                <a:gd name="T12" fmla="*/ 6 w 31"/>
                <a:gd name="T13" fmla="*/ 18 h 41"/>
                <a:gd name="T14" fmla="*/ 30 w 31"/>
                <a:gd name="T15" fmla="*/ 12 h 41"/>
                <a:gd name="T16" fmla="*/ 30 w 31"/>
                <a:gd name="T17" fmla="*/ 12 h 41"/>
                <a:gd name="T18" fmla="*/ 16 w 31"/>
                <a:gd name="T19" fmla="*/ 0 h 41"/>
                <a:gd name="T20" fmla="*/ 0 w 31"/>
                <a:gd name="T21" fmla="*/ 0 h 41"/>
                <a:gd name="T22" fmla="*/ 0 w 31"/>
                <a:gd name="T23" fmla="*/ 41 h 41"/>
                <a:gd name="T24" fmla="*/ 6 w 31"/>
                <a:gd name="T25" fmla="*/ 41 h 41"/>
                <a:gd name="T26" fmla="*/ 6 w 31"/>
                <a:gd name="T27" fmla="*/ 23 h 41"/>
                <a:gd name="T28" fmla="*/ 14 w 31"/>
                <a:gd name="T29" fmla="*/ 23 h 41"/>
                <a:gd name="T30" fmla="*/ 24 w 31"/>
                <a:gd name="T31" fmla="*/ 41 h 41"/>
                <a:gd name="T32" fmla="*/ 31 w 31"/>
                <a:gd name="T33" fmla="*/ 41 h 41"/>
                <a:gd name="T34" fmla="*/ 20 w 31"/>
                <a:gd name="T35" fmla="*/ 23 h 41"/>
                <a:gd name="T36" fmla="*/ 30 w 31"/>
                <a:gd name="T37" fmla="*/ 12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1" h="41">
                  <a:moveTo>
                    <a:pt x="6" y="18"/>
                  </a:moveTo>
                  <a:lnTo>
                    <a:pt x="6" y="18"/>
                  </a:lnTo>
                  <a:lnTo>
                    <a:pt x="6" y="5"/>
                  </a:lnTo>
                  <a:lnTo>
                    <a:pt x="15" y="5"/>
                  </a:lnTo>
                  <a:cubicBezTo>
                    <a:pt x="19" y="5"/>
                    <a:pt x="24" y="6"/>
                    <a:pt x="24" y="11"/>
                  </a:cubicBezTo>
                  <a:cubicBezTo>
                    <a:pt x="24" y="18"/>
                    <a:pt x="19" y="18"/>
                    <a:pt x="14" y="18"/>
                  </a:cubicBezTo>
                  <a:lnTo>
                    <a:pt x="6" y="18"/>
                  </a:lnTo>
                  <a:close/>
                  <a:moveTo>
                    <a:pt x="30" y="12"/>
                  </a:moveTo>
                  <a:lnTo>
                    <a:pt x="30" y="12"/>
                  </a:lnTo>
                  <a:cubicBezTo>
                    <a:pt x="30" y="4"/>
                    <a:pt x="25" y="0"/>
                    <a:pt x="16" y="0"/>
                  </a:cubicBezTo>
                  <a:lnTo>
                    <a:pt x="0" y="0"/>
                  </a:lnTo>
                  <a:lnTo>
                    <a:pt x="0" y="41"/>
                  </a:lnTo>
                  <a:lnTo>
                    <a:pt x="6" y="41"/>
                  </a:lnTo>
                  <a:lnTo>
                    <a:pt x="6" y="23"/>
                  </a:lnTo>
                  <a:lnTo>
                    <a:pt x="14" y="23"/>
                  </a:lnTo>
                  <a:lnTo>
                    <a:pt x="24" y="41"/>
                  </a:lnTo>
                  <a:lnTo>
                    <a:pt x="31" y="41"/>
                  </a:lnTo>
                  <a:lnTo>
                    <a:pt x="20" y="23"/>
                  </a:lnTo>
                  <a:cubicBezTo>
                    <a:pt x="26" y="22"/>
                    <a:pt x="30" y="19"/>
                    <a:pt x="30" y="12"/>
                  </a:cubicBezTo>
                  <a:close/>
                </a:path>
              </a:pathLst>
            </a:custGeom>
            <a:solidFill>
              <a:schemeClr val="accent1"/>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609570"/>
              <a:endParaRPr lang="en-US" sz="2400" dirty="0">
                <a:solidFill>
                  <a:srgbClr val="012036"/>
                </a:solidFill>
                <a:latin typeface="Calibri" panose="020F0502020204030204"/>
              </a:endParaRPr>
            </a:p>
          </p:txBody>
        </p:sp>
        <p:sp>
          <p:nvSpPr>
            <p:cNvPr id="83" name="Freeform 12">
              <a:extLst>
                <a:ext uri="{FF2B5EF4-FFF2-40B4-BE49-F238E27FC236}">
                  <a16:creationId xmlns:a16="http://schemas.microsoft.com/office/drawing/2014/main" id="{65C8B2E3-12CD-5A85-30DF-CE7EBFD9CCC1}"/>
                </a:ext>
              </a:extLst>
            </p:cNvPr>
            <p:cNvSpPr>
              <a:spLocks noEditPoints="1"/>
            </p:cNvSpPr>
            <p:nvPr/>
          </p:nvSpPr>
          <p:spPr bwMode="auto">
            <a:xfrm>
              <a:off x="1755760" y="4461178"/>
              <a:ext cx="13337" cy="13337"/>
            </a:xfrm>
            <a:custGeom>
              <a:avLst/>
              <a:gdLst>
                <a:gd name="T0" fmla="*/ 36 w 72"/>
                <a:gd name="T1" fmla="*/ 65 h 71"/>
                <a:gd name="T2" fmla="*/ 36 w 72"/>
                <a:gd name="T3" fmla="*/ 65 h 71"/>
                <a:gd name="T4" fmla="*/ 7 w 72"/>
                <a:gd name="T5" fmla="*/ 35 h 71"/>
                <a:gd name="T6" fmla="*/ 36 w 72"/>
                <a:gd name="T7" fmla="*/ 6 h 71"/>
                <a:gd name="T8" fmla="*/ 65 w 72"/>
                <a:gd name="T9" fmla="*/ 35 h 71"/>
                <a:gd name="T10" fmla="*/ 36 w 72"/>
                <a:gd name="T11" fmla="*/ 65 h 71"/>
                <a:gd name="T12" fmla="*/ 36 w 72"/>
                <a:gd name="T13" fmla="*/ 0 h 71"/>
                <a:gd name="T14" fmla="*/ 36 w 72"/>
                <a:gd name="T15" fmla="*/ 0 h 71"/>
                <a:gd name="T16" fmla="*/ 0 w 72"/>
                <a:gd name="T17" fmla="*/ 35 h 71"/>
                <a:gd name="T18" fmla="*/ 36 w 72"/>
                <a:gd name="T19" fmla="*/ 71 h 71"/>
                <a:gd name="T20" fmla="*/ 72 w 72"/>
                <a:gd name="T21" fmla="*/ 35 h 71"/>
                <a:gd name="T22" fmla="*/ 36 w 72"/>
                <a:gd name="T23"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2" h="71">
                  <a:moveTo>
                    <a:pt x="36" y="65"/>
                  </a:moveTo>
                  <a:lnTo>
                    <a:pt x="36" y="65"/>
                  </a:lnTo>
                  <a:cubicBezTo>
                    <a:pt x="20" y="65"/>
                    <a:pt x="7" y="52"/>
                    <a:pt x="7" y="35"/>
                  </a:cubicBezTo>
                  <a:cubicBezTo>
                    <a:pt x="7" y="19"/>
                    <a:pt x="20" y="6"/>
                    <a:pt x="36" y="6"/>
                  </a:cubicBezTo>
                  <a:cubicBezTo>
                    <a:pt x="52" y="6"/>
                    <a:pt x="65" y="19"/>
                    <a:pt x="65" y="35"/>
                  </a:cubicBezTo>
                  <a:cubicBezTo>
                    <a:pt x="65" y="52"/>
                    <a:pt x="52" y="65"/>
                    <a:pt x="36" y="65"/>
                  </a:cubicBezTo>
                  <a:close/>
                  <a:moveTo>
                    <a:pt x="36" y="0"/>
                  </a:moveTo>
                  <a:lnTo>
                    <a:pt x="36" y="0"/>
                  </a:lnTo>
                  <a:cubicBezTo>
                    <a:pt x="17" y="0"/>
                    <a:pt x="0" y="15"/>
                    <a:pt x="0" y="35"/>
                  </a:cubicBezTo>
                  <a:cubicBezTo>
                    <a:pt x="0" y="56"/>
                    <a:pt x="17" y="71"/>
                    <a:pt x="36" y="71"/>
                  </a:cubicBezTo>
                  <a:cubicBezTo>
                    <a:pt x="55" y="71"/>
                    <a:pt x="72" y="56"/>
                    <a:pt x="72" y="35"/>
                  </a:cubicBezTo>
                  <a:cubicBezTo>
                    <a:pt x="72" y="15"/>
                    <a:pt x="55" y="0"/>
                    <a:pt x="36" y="0"/>
                  </a:cubicBezTo>
                  <a:close/>
                </a:path>
              </a:pathLst>
            </a:custGeom>
            <a:solidFill>
              <a:schemeClr val="accent1"/>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609570"/>
              <a:endParaRPr lang="en-US" sz="2400" dirty="0">
                <a:solidFill>
                  <a:srgbClr val="012036"/>
                </a:solidFill>
                <a:latin typeface="Calibri" panose="020F0502020204030204"/>
              </a:endParaRPr>
            </a:p>
          </p:txBody>
        </p:sp>
      </p:grpSp>
      <p:pic>
        <p:nvPicPr>
          <p:cNvPr id="29" name="Picture 28" descr="A blue and grey cylinder with a green center&#10;&#10;AI-generated content may be incorrect.">
            <a:extLst>
              <a:ext uri="{FF2B5EF4-FFF2-40B4-BE49-F238E27FC236}">
                <a16:creationId xmlns:a16="http://schemas.microsoft.com/office/drawing/2014/main" id="{1FF09843-5B7F-A310-3B8B-74306D21786D}"/>
              </a:ext>
            </a:extLst>
          </p:cNvPr>
          <p:cNvPicPr>
            <a:picLocks noChangeAspect="1"/>
          </p:cNvPicPr>
          <p:nvPr/>
        </p:nvPicPr>
        <p:blipFill>
          <a:blip r:embed="rId11"/>
          <a:stretch>
            <a:fillRect/>
          </a:stretch>
        </p:blipFill>
        <p:spPr>
          <a:xfrm>
            <a:off x="8171396" y="42630"/>
            <a:ext cx="3276190" cy="1720000"/>
          </a:xfrm>
          <a:prstGeom prst="rect">
            <a:avLst/>
          </a:prstGeom>
        </p:spPr>
      </p:pic>
      <p:pic>
        <p:nvPicPr>
          <p:cNvPr id="27" name="Picture 26" descr="A logo of a company&#10;&#10;AI-generated content may be incorrect.">
            <a:extLst>
              <a:ext uri="{FF2B5EF4-FFF2-40B4-BE49-F238E27FC236}">
                <a16:creationId xmlns:a16="http://schemas.microsoft.com/office/drawing/2014/main" id="{B86DA607-62C9-9E27-BA91-C314C0CCEAD9}"/>
              </a:ext>
            </a:extLst>
          </p:cNvPr>
          <p:cNvPicPr>
            <a:picLocks noChangeAspect="1"/>
          </p:cNvPicPr>
          <p:nvPr/>
        </p:nvPicPr>
        <p:blipFill>
          <a:blip r:embed="rId12"/>
          <a:stretch>
            <a:fillRect/>
          </a:stretch>
        </p:blipFill>
        <p:spPr>
          <a:xfrm>
            <a:off x="8504566" y="4428484"/>
            <a:ext cx="2609850" cy="2609850"/>
          </a:xfrm>
          <a:prstGeom prst="rect">
            <a:avLst/>
          </a:prstGeom>
        </p:spPr>
      </p:pic>
      <p:pic>
        <p:nvPicPr>
          <p:cNvPr id="40" name="Picture 39" descr="A colorful rectangles with circles and a circle&#10;&#10;AI-generated content may be incorrect.">
            <a:extLst>
              <a:ext uri="{FF2B5EF4-FFF2-40B4-BE49-F238E27FC236}">
                <a16:creationId xmlns:a16="http://schemas.microsoft.com/office/drawing/2014/main" id="{BC0AB477-3DCD-5B9B-1FAC-CAB01F196C5D}"/>
              </a:ext>
            </a:extLst>
          </p:cNvPr>
          <p:cNvPicPr>
            <a:picLocks noChangeAspect="1"/>
          </p:cNvPicPr>
          <p:nvPr/>
        </p:nvPicPr>
        <p:blipFill>
          <a:blip r:embed="rId13"/>
          <a:stretch>
            <a:fillRect/>
          </a:stretch>
        </p:blipFill>
        <p:spPr>
          <a:xfrm>
            <a:off x="8866761" y="2332636"/>
            <a:ext cx="1885460" cy="1885460"/>
          </a:xfrm>
          <a:prstGeom prst="rect">
            <a:avLst/>
          </a:prstGeom>
          <a:solidFill>
            <a:schemeClr val="bg1"/>
          </a:solidFill>
        </p:spPr>
      </p:pic>
      <p:sp>
        <p:nvSpPr>
          <p:cNvPr id="49" name="TextBox 48">
            <a:extLst>
              <a:ext uri="{FF2B5EF4-FFF2-40B4-BE49-F238E27FC236}">
                <a16:creationId xmlns:a16="http://schemas.microsoft.com/office/drawing/2014/main" id="{A8D609A9-034E-BDC6-36A8-BF9043BFAA05}"/>
              </a:ext>
            </a:extLst>
          </p:cNvPr>
          <p:cNvSpPr txBox="1"/>
          <p:nvPr/>
        </p:nvSpPr>
        <p:spPr>
          <a:xfrm>
            <a:off x="8171396" y="1812905"/>
            <a:ext cx="3276190" cy="369332"/>
          </a:xfrm>
          <a:prstGeom prst="rect">
            <a:avLst/>
          </a:prstGeom>
          <a:noFill/>
        </p:spPr>
        <p:txBody>
          <a:bodyPr wrap="square" lIns="0" tIns="0" rIns="0" bIns="0" rtlCol="0">
            <a:spAutoFit/>
          </a:bodyPr>
          <a:lstStyle/>
          <a:p>
            <a:pPr algn="ctr"/>
            <a:r>
              <a:rPr lang="en-US" sz="2400" dirty="0">
                <a:solidFill>
                  <a:schemeClr val="tx1"/>
                </a:solidFill>
              </a:rPr>
              <a:t>Azure Blob Storage</a:t>
            </a:r>
          </a:p>
        </p:txBody>
      </p:sp>
      <p:sp>
        <p:nvSpPr>
          <p:cNvPr id="52" name="TextBox 51">
            <a:extLst>
              <a:ext uri="{FF2B5EF4-FFF2-40B4-BE49-F238E27FC236}">
                <a16:creationId xmlns:a16="http://schemas.microsoft.com/office/drawing/2014/main" id="{D754F359-DE47-5C66-EF0D-9A2FE80CF8F2}"/>
              </a:ext>
            </a:extLst>
          </p:cNvPr>
          <p:cNvSpPr txBox="1"/>
          <p:nvPr/>
        </p:nvSpPr>
        <p:spPr>
          <a:xfrm>
            <a:off x="8825981" y="6420983"/>
            <a:ext cx="1967020" cy="369332"/>
          </a:xfrm>
          <a:prstGeom prst="rect">
            <a:avLst/>
          </a:prstGeom>
          <a:solidFill>
            <a:schemeClr val="bg1"/>
          </a:solidFill>
        </p:spPr>
        <p:txBody>
          <a:bodyPr wrap="square" lIns="0" tIns="0" rIns="0" bIns="0" rtlCol="0">
            <a:spAutoFit/>
          </a:bodyPr>
          <a:lstStyle/>
          <a:p>
            <a:pPr algn="ctr"/>
            <a:r>
              <a:rPr lang="en-US" sz="2400" dirty="0">
                <a:solidFill>
                  <a:schemeClr val="tx1"/>
                </a:solidFill>
              </a:rPr>
              <a:t>Amazon S3</a:t>
            </a:r>
          </a:p>
        </p:txBody>
      </p:sp>
      <p:sp>
        <p:nvSpPr>
          <p:cNvPr id="53" name="TextBox 52">
            <a:extLst>
              <a:ext uri="{FF2B5EF4-FFF2-40B4-BE49-F238E27FC236}">
                <a16:creationId xmlns:a16="http://schemas.microsoft.com/office/drawing/2014/main" id="{3F140BEC-5E54-64A6-7D1F-7125C78DE2BC}"/>
              </a:ext>
            </a:extLst>
          </p:cNvPr>
          <p:cNvSpPr txBox="1"/>
          <p:nvPr/>
        </p:nvSpPr>
        <p:spPr>
          <a:xfrm>
            <a:off x="8204528" y="4053737"/>
            <a:ext cx="3209926" cy="369332"/>
          </a:xfrm>
          <a:prstGeom prst="rect">
            <a:avLst/>
          </a:prstGeom>
          <a:noFill/>
        </p:spPr>
        <p:txBody>
          <a:bodyPr wrap="square" lIns="0" tIns="0" rIns="0" bIns="0" rtlCol="0">
            <a:spAutoFit/>
          </a:bodyPr>
          <a:lstStyle/>
          <a:p>
            <a:pPr algn="ctr"/>
            <a:r>
              <a:rPr lang="en-US" sz="2400" dirty="0">
                <a:solidFill>
                  <a:schemeClr val="tx1"/>
                </a:solidFill>
              </a:rPr>
              <a:t>Google Cloud Storage</a:t>
            </a:r>
          </a:p>
        </p:txBody>
      </p:sp>
      <p:sp>
        <p:nvSpPr>
          <p:cNvPr id="65" name="Arrow: Left 64">
            <a:extLst>
              <a:ext uri="{FF2B5EF4-FFF2-40B4-BE49-F238E27FC236}">
                <a16:creationId xmlns:a16="http://schemas.microsoft.com/office/drawing/2014/main" id="{0051983D-7420-DBCD-99DE-189946E295AA}"/>
              </a:ext>
            </a:extLst>
          </p:cNvPr>
          <p:cNvSpPr/>
          <p:nvPr/>
        </p:nvSpPr>
        <p:spPr>
          <a:xfrm>
            <a:off x="7152527" y="2666287"/>
            <a:ext cx="1323477" cy="866971"/>
          </a:xfrm>
          <a:prstGeom prst="leftArrow">
            <a:avLst/>
          </a:prstGeom>
          <a:ln>
            <a:noFill/>
          </a:ln>
          <a:scene3d>
            <a:camera prst="orthographicFront"/>
            <a:lightRig rig="threePt" dir="t"/>
          </a:scene3d>
          <a:sp3d extrusionH="38100">
            <a:bevelT/>
            <a:extrusionClr>
              <a:schemeClr val="accent3"/>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7" name="Group 66">
            <a:extLst>
              <a:ext uri="{FF2B5EF4-FFF2-40B4-BE49-F238E27FC236}">
                <a16:creationId xmlns:a16="http://schemas.microsoft.com/office/drawing/2014/main" id="{538403C9-B0C6-B689-6F65-858CD1F45863}"/>
              </a:ext>
            </a:extLst>
          </p:cNvPr>
          <p:cNvGrpSpPr/>
          <p:nvPr/>
        </p:nvGrpSpPr>
        <p:grpSpPr>
          <a:xfrm>
            <a:off x="417121" y="599808"/>
            <a:ext cx="1491446" cy="1254386"/>
            <a:chOff x="5594236" y="3474226"/>
            <a:chExt cx="1105098" cy="918842"/>
          </a:xfrm>
        </p:grpSpPr>
        <p:pic>
          <p:nvPicPr>
            <p:cNvPr id="75" name="Picture 74">
              <a:extLst>
                <a:ext uri="{FF2B5EF4-FFF2-40B4-BE49-F238E27FC236}">
                  <a16:creationId xmlns:a16="http://schemas.microsoft.com/office/drawing/2014/main" id="{E9A0D13F-C1C0-CF1A-BB4F-C2F5B5A3ACEB}"/>
                </a:ext>
              </a:extLst>
            </p:cNvPr>
            <p:cNvPicPr>
              <a:picLocks noChangeAspect="1"/>
            </p:cNvPicPr>
            <p:nvPr/>
          </p:nvPicPr>
          <p:blipFill>
            <a:blip r:embed="rId14">
              <a:extLst>
                <a:ext uri="{BEBA8EAE-BF5A-486C-A8C5-ECC9F3942E4B}">
                  <a14:imgProps xmlns:a14="http://schemas.microsoft.com/office/drawing/2010/main">
                    <a14:imgLayer r:embed="rId15">
                      <a14:imgEffect>
                        <a14:sharpenSoften amount="90000"/>
                      </a14:imgEffect>
                    </a14:imgLayer>
                  </a14:imgProps>
                </a:ext>
              </a:extLst>
            </a:blip>
            <a:stretch>
              <a:fillRect/>
            </a:stretch>
          </p:blipFill>
          <p:spPr>
            <a:xfrm>
              <a:off x="5714843" y="3604487"/>
              <a:ext cx="860732" cy="543262"/>
            </a:xfrm>
            <a:prstGeom prst="rect">
              <a:avLst/>
            </a:prstGeom>
            <a:ln>
              <a:solidFill>
                <a:schemeClr val="bg2"/>
              </a:solidFill>
            </a:ln>
          </p:spPr>
        </p:pic>
        <p:sp>
          <p:nvSpPr>
            <p:cNvPr id="76" name="Freeform 21">
              <a:extLst>
                <a:ext uri="{FF2B5EF4-FFF2-40B4-BE49-F238E27FC236}">
                  <a16:creationId xmlns:a16="http://schemas.microsoft.com/office/drawing/2014/main" id="{84CBBEAD-9397-7A78-8D8D-5813AB757391}"/>
                </a:ext>
              </a:extLst>
            </p:cNvPr>
            <p:cNvSpPr/>
            <p:nvPr/>
          </p:nvSpPr>
          <p:spPr>
            <a:xfrm>
              <a:off x="5594236" y="3474226"/>
              <a:ext cx="1105098" cy="918842"/>
            </a:xfrm>
            <a:custGeom>
              <a:avLst/>
              <a:gdLst>
                <a:gd name="f0" fmla="val 10800000"/>
                <a:gd name="f1" fmla="val 5400000"/>
                <a:gd name="f2" fmla="val 360"/>
                <a:gd name="f3" fmla="val 180"/>
                <a:gd name="f4" fmla="val w"/>
                <a:gd name="f5" fmla="val h"/>
                <a:gd name="f6" fmla="val 0"/>
                <a:gd name="f7" fmla="val 3463"/>
                <a:gd name="f8" fmla="val 2875"/>
                <a:gd name="f9" fmla="val 834"/>
                <a:gd name="f10" fmla="val 2780"/>
                <a:gd name="f11" fmla="val 2572"/>
                <a:gd name="f12" fmla="val 2587"/>
                <a:gd name="f13" fmla="val 2783"/>
                <a:gd name="f14" fmla="val 2600"/>
                <a:gd name="f15" fmla="val 2790"/>
                <a:gd name="f16" fmla="val 2610"/>
                <a:gd name="f17" fmla="val 2800"/>
                <a:gd name="f18" fmla="val 2617"/>
                <a:gd name="f19" fmla="val 2813"/>
                <a:gd name="f20" fmla="val 2619"/>
                <a:gd name="f21" fmla="val 2828"/>
                <a:gd name="f22" fmla="val 2842"/>
                <a:gd name="f23" fmla="val 2855"/>
                <a:gd name="f24" fmla="val 2866"/>
                <a:gd name="f25" fmla="val 2872"/>
                <a:gd name="f26" fmla="val 819"/>
                <a:gd name="f27" fmla="val 806"/>
                <a:gd name="f28" fmla="val 796"/>
                <a:gd name="f29" fmla="val 789"/>
                <a:gd name="f30" fmla="val 787"/>
                <a:gd name="f31" fmla="val 1731"/>
                <a:gd name="f32" fmla="val 2330"/>
                <a:gd name="f33" fmla="val 1712"/>
                <a:gd name="f34" fmla="val 2333"/>
                <a:gd name="f35" fmla="val 1694"/>
                <a:gd name="f36" fmla="val 2342"/>
                <a:gd name="f37" fmla="val 1681"/>
                <a:gd name="f38" fmla="val 2355"/>
                <a:gd name="f39" fmla="val 1672"/>
                <a:gd name="f40" fmla="val 2372"/>
                <a:gd name="f41" fmla="val 1669"/>
                <a:gd name="f42" fmla="val 2392"/>
                <a:gd name="f43" fmla="val 2411"/>
                <a:gd name="f44" fmla="val 2429"/>
                <a:gd name="f45" fmla="val 2442"/>
                <a:gd name="f46" fmla="val 2451"/>
                <a:gd name="f47" fmla="val 2455"/>
                <a:gd name="f48" fmla="val 1751"/>
                <a:gd name="f49" fmla="val 1768"/>
                <a:gd name="f50" fmla="val 1781"/>
                <a:gd name="f51" fmla="val 1790"/>
                <a:gd name="f52" fmla="val 1793"/>
                <a:gd name="f53" fmla="val 2274"/>
                <a:gd name="f54" fmla="val 1758"/>
                <a:gd name="f55" fmla="val 2278"/>
                <a:gd name="f56" fmla="val 1782"/>
                <a:gd name="f57" fmla="val 2287"/>
                <a:gd name="f58" fmla="val 1804"/>
                <a:gd name="f59" fmla="val 2301"/>
                <a:gd name="f60" fmla="val 1822"/>
                <a:gd name="f61" fmla="val 2319"/>
                <a:gd name="f62" fmla="val 1836"/>
                <a:gd name="f63" fmla="val 2341"/>
                <a:gd name="f64" fmla="val 1845"/>
                <a:gd name="f65" fmla="val 2365"/>
                <a:gd name="f66" fmla="val 1849"/>
                <a:gd name="f67" fmla="val 2419"/>
                <a:gd name="f68" fmla="val 2444"/>
                <a:gd name="f69" fmla="val 2465"/>
                <a:gd name="f70" fmla="val 2484"/>
                <a:gd name="f71" fmla="val 2498"/>
                <a:gd name="f72" fmla="val 2506"/>
                <a:gd name="f73" fmla="val 2509"/>
                <a:gd name="f74" fmla="val 1704"/>
                <a:gd name="f75" fmla="val 1679"/>
                <a:gd name="f76" fmla="val 1657"/>
                <a:gd name="f77" fmla="val 1639"/>
                <a:gd name="f78" fmla="val 1626"/>
                <a:gd name="f79" fmla="val 1617"/>
                <a:gd name="f80" fmla="val 1614"/>
                <a:gd name="f81" fmla="val 433"/>
                <a:gd name="f82" fmla="val 356"/>
                <a:gd name="f83" fmla="val 409"/>
                <a:gd name="f84" fmla="val 387"/>
                <a:gd name="f85" fmla="val 369"/>
                <a:gd name="f86" fmla="val 368"/>
                <a:gd name="f87" fmla="val 384"/>
                <a:gd name="f88" fmla="val 355"/>
                <a:gd name="f89" fmla="val 402"/>
                <a:gd name="f90" fmla="val 345"/>
                <a:gd name="f91" fmla="val 424"/>
                <a:gd name="f92" fmla="val 342"/>
                <a:gd name="f93" fmla="val 448"/>
                <a:gd name="f94" fmla="val 2035"/>
                <a:gd name="f95" fmla="val 2059"/>
                <a:gd name="f96" fmla="val 2080"/>
                <a:gd name="f97" fmla="val 2099"/>
                <a:gd name="f98" fmla="val 2114"/>
                <a:gd name="f99" fmla="val 2123"/>
                <a:gd name="f100" fmla="val 2126"/>
                <a:gd name="f101" fmla="val 3026"/>
                <a:gd name="f102" fmla="val 3050"/>
                <a:gd name="f103" fmla="val 3072"/>
                <a:gd name="f104" fmla="val 3091"/>
                <a:gd name="f105" fmla="val 3105"/>
                <a:gd name="f106" fmla="val 3114"/>
                <a:gd name="f107" fmla="val 3117"/>
                <a:gd name="f108" fmla="val 263"/>
                <a:gd name="f109" fmla="val 3060"/>
                <a:gd name="f110" fmla="val 266"/>
                <a:gd name="f111" fmla="val 274"/>
                <a:gd name="f112" fmla="val 3120"/>
                <a:gd name="f113" fmla="val 288"/>
                <a:gd name="f114" fmla="val 3146"/>
                <a:gd name="f115" fmla="val 306"/>
                <a:gd name="f116" fmla="val 3168"/>
                <a:gd name="f117" fmla="val 329"/>
                <a:gd name="f118" fmla="val 3186"/>
                <a:gd name="f119" fmla="val 354"/>
                <a:gd name="f120" fmla="val 3200"/>
                <a:gd name="f121" fmla="val 3209"/>
                <a:gd name="f122" fmla="val 414"/>
                <a:gd name="f123" fmla="val 3211"/>
                <a:gd name="f124" fmla="val 2068"/>
                <a:gd name="f125" fmla="val 2128"/>
                <a:gd name="f126" fmla="val 2154"/>
                <a:gd name="f127" fmla="val 2176"/>
                <a:gd name="f128" fmla="val 2195"/>
                <a:gd name="f129" fmla="val 2209"/>
                <a:gd name="f130" fmla="val 2217"/>
                <a:gd name="f131" fmla="val 2221"/>
                <a:gd name="f132" fmla="val 400"/>
                <a:gd name="f133" fmla="val 340"/>
                <a:gd name="f134" fmla="val 314"/>
                <a:gd name="f135" fmla="val 291"/>
                <a:gd name="f136" fmla="val 260"/>
                <a:gd name="f137" fmla="val 251"/>
                <a:gd name="f138" fmla="val 248"/>
                <a:gd name="f139" fmla="val 224"/>
                <a:gd name="f140" fmla="val 94"/>
                <a:gd name="f141" fmla="val 198"/>
                <a:gd name="f142" fmla="val 96"/>
                <a:gd name="f143" fmla="val 174"/>
                <a:gd name="f144" fmla="val 104"/>
                <a:gd name="f145" fmla="val 152"/>
                <a:gd name="f146" fmla="val 116"/>
                <a:gd name="f147" fmla="val 132"/>
                <a:gd name="f148" fmla="val 151"/>
                <a:gd name="f149" fmla="val 173"/>
                <a:gd name="f150" fmla="val 97"/>
                <a:gd name="f151" fmla="val 197"/>
                <a:gd name="f152" fmla="val 2459"/>
                <a:gd name="f153" fmla="val 2531"/>
                <a:gd name="f154" fmla="val 2550"/>
                <a:gd name="f155" fmla="val 2566"/>
                <a:gd name="f156" fmla="val 2578"/>
                <a:gd name="f157" fmla="val 2585"/>
                <a:gd name="f158" fmla="val 2588"/>
                <a:gd name="f159" fmla="val 3238"/>
                <a:gd name="f160" fmla="val 3265"/>
                <a:gd name="f161" fmla="val 3289"/>
                <a:gd name="f162" fmla="val 3311"/>
                <a:gd name="f163" fmla="val 3331"/>
                <a:gd name="f164" fmla="val 3347"/>
                <a:gd name="f165" fmla="val 3358"/>
                <a:gd name="f166" fmla="val 3366"/>
                <a:gd name="f167" fmla="val 3369"/>
                <a:gd name="f168" fmla="val 3275"/>
                <a:gd name="f169" fmla="val 2"/>
                <a:gd name="f170" fmla="val 3309"/>
                <a:gd name="f171" fmla="val 11"/>
                <a:gd name="f172" fmla="val 3342"/>
                <a:gd name="f173" fmla="val 25"/>
                <a:gd name="f174" fmla="val 3371"/>
                <a:gd name="f175" fmla="val 43"/>
                <a:gd name="f176" fmla="val 3397"/>
                <a:gd name="f177" fmla="val 66"/>
                <a:gd name="f178" fmla="val 3419"/>
                <a:gd name="f179" fmla="val 92"/>
                <a:gd name="f180" fmla="val 3437"/>
                <a:gd name="f181" fmla="val 121"/>
                <a:gd name="f182" fmla="val 3451"/>
                <a:gd name="f183" fmla="val 153"/>
                <a:gd name="f184" fmla="val 3459"/>
                <a:gd name="f185" fmla="val 188"/>
                <a:gd name="f186" fmla="val 2495"/>
                <a:gd name="f187" fmla="val 2529"/>
                <a:gd name="f188" fmla="val 2561"/>
                <a:gd name="f189" fmla="val 2590"/>
                <a:gd name="f190" fmla="val 2639"/>
                <a:gd name="f191" fmla="val 2657"/>
                <a:gd name="f192" fmla="val 2671"/>
                <a:gd name="f193" fmla="val 2679"/>
                <a:gd name="f194" fmla="val 2682"/>
                <a:gd name="f195" fmla="val 187"/>
                <a:gd name="f196" fmla="val 65"/>
                <a:gd name="f197" fmla="val 12"/>
                <a:gd name="f198" fmla="val 3"/>
                <a:gd name="f199" fmla="+- 0 0 -90"/>
                <a:gd name="f200" fmla="*/ f4 1 3463"/>
                <a:gd name="f201" fmla="*/ f5 1 2875"/>
                <a:gd name="f202" fmla="val f6"/>
                <a:gd name="f203" fmla="val f7"/>
                <a:gd name="f204" fmla="val f8"/>
                <a:gd name="f205" fmla="*/ f199 f0 1"/>
                <a:gd name="f206" fmla="+- f204 0 f202"/>
                <a:gd name="f207" fmla="+- f203 0 f202"/>
                <a:gd name="f208" fmla="*/ f205 1 f3"/>
                <a:gd name="f209" fmla="*/ f207 1 3463"/>
                <a:gd name="f210" fmla="*/ f206 1 2875"/>
                <a:gd name="f211" fmla="*/ 2600 f207 1"/>
                <a:gd name="f212" fmla="*/ 2790 f206 1"/>
                <a:gd name="f213" fmla="*/ 2617 f207 1"/>
                <a:gd name="f214" fmla="*/ 2842 f206 1"/>
                <a:gd name="f215" fmla="*/ 2572 f207 1"/>
                <a:gd name="f216" fmla="*/ 2875 f206 1"/>
                <a:gd name="f217" fmla="*/ 796 f207 1"/>
                <a:gd name="f218" fmla="*/ 2855 f206 1"/>
                <a:gd name="f219" fmla="*/ 2800 f206 1"/>
                <a:gd name="f220" fmla="*/ 1731 f207 1"/>
                <a:gd name="f221" fmla="*/ 2330 f206 1"/>
                <a:gd name="f222" fmla="*/ 1672 f207 1"/>
                <a:gd name="f223" fmla="*/ 2372 f206 1"/>
                <a:gd name="f224" fmla="*/ 1694 f207 1"/>
                <a:gd name="f225" fmla="*/ 2442 f206 1"/>
                <a:gd name="f226" fmla="*/ 1768 f207 1"/>
                <a:gd name="f227" fmla="*/ 1790 f207 1"/>
                <a:gd name="f228" fmla="*/ 1804 f207 1"/>
                <a:gd name="f229" fmla="*/ 2301 f206 1"/>
                <a:gd name="f230" fmla="*/ 1849 f207 1"/>
                <a:gd name="f231" fmla="*/ 2392 f206 1"/>
                <a:gd name="f232" fmla="*/ 2484 f206 1"/>
                <a:gd name="f233" fmla="*/ 1704 f207 1"/>
                <a:gd name="f234" fmla="*/ 2506 f206 1"/>
                <a:gd name="f235" fmla="*/ 1626 f207 1"/>
                <a:gd name="f236" fmla="*/ 2444 f206 1"/>
                <a:gd name="f237" fmla="*/ 2341 f206 1"/>
                <a:gd name="f238" fmla="*/ 2278 f206 1"/>
                <a:gd name="f239" fmla="*/ 387 f207 1"/>
                <a:gd name="f240" fmla="*/ 369 f206 1"/>
                <a:gd name="f241" fmla="*/ 342 f207 1"/>
                <a:gd name="f242" fmla="*/ 448 f206 1"/>
                <a:gd name="f243" fmla="*/ 368 f207 1"/>
                <a:gd name="f244" fmla="*/ 2099 f206 1"/>
                <a:gd name="f245" fmla="*/ 3026 f207 1"/>
                <a:gd name="f246" fmla="*/ 2126 f206 1"/>
                <a:gd name="f247" fmla="*/ 3105 f207 1"/>
                <a:gd name="f248" fmla="*/ 2080 f206 1"/>
                <a:gd name="f249" fmla="*/ 3114 f207 1"/>
                <a:gd name="f250" fmla="*/ 424 f206 1"/>
                <a:gd name="f251" fmla="*/ 3050 f207 1"/>
                <a:gd name="f252" fmla="*/ 360 f206 1"/>
                <a:gd name="f253" fmla="*/ 263 f206 1"/>
                <a:gd name="f254" fmla="*/ 3146 f207 1"/>
                <a:gd name="f255" fmla="*/ 306 f206 1"/>
                <a:gd name="f256" fmla="*/ 3209 f207 1"/>
                <a:gd name="f257" fmla="*/ 414 f206 1"/>
                <a:gd name="f258" fmla="*/ 3200 f207 1"/>
                <a:gd name="f259" fmla="*/ 3120 f207 1"/>
                <a:gd name="f260" fmla="*/ 2195 f206 1"/>
                <a:gd name="f261" fmla="*/ 433 f207 1"/>
                <a:gd name="f262" fmla="*/ 2221 f206 1"/>
                <a:gd name="f263" fmla="*/ 314 f207 1"/>
                <a:gd name="f264" fmla="*/ 2176 f206 1"/>
                <a:gd name="f265" fmla="*/ 251 f207 1"/>
                <a:gd name="f266" fmla="*/ 2068 f206 1"/>
                <a:gd name="f267" fmla="*/ 260 f207 1"/>
                <a:gd name="f268" fmla="*/ 384 f206 1"/>
                <a:gd name="f269" fmla="*/ 340 f207 1"/>
                <a:gd name="f270" fmla="*/ 288 f206 1"/>
                <a:gd name="f271" fmla="*/ 224 f207 1"/>
                <a:gd name="f272" fmla="*/ 94 f206 1"/>
                <a:gd name="f273" fmla="*/ 132 f207 1"/>
                <a:gd name="f274" fmla="*/ 132 f206 1"/>
                <a:gd name="f275" fmla="*/ 94 f207 1"/>
                <a:gd name="f276" fmla="*/ 224 f206 1"/>
                <a:gd name="f277" fmla="*/ 116 f207 1"/>
                <a:gd name="f278" fmla="*/ 2531 f206 1"/>
                <a:gd name="f279" fmla="*/ 198 f207 1"/>
                <a:gd name="f280" fmla="*/ 2585 f206 1"/>
                <a:gd name="f281" fmla="*/ 3289 f207 1"/>
                <a:gd name="f282" fmla="*/ 2578 f206 1"/>
                <a:gd name="f283" fmla="*/ 3358 f207 1"/>
                <a:gd name="f284" fmla="*/ 2509 f206 1"/>
                <a:gd name="f285" fmla="*/ 3366 f207 1"/>
                <a:gd name="f286" fmla="*/ 197 f206 1"/>
                <a:gd name="f287" fmla="*/ 3311 f207 1"/>
                <a:gd name="f288" fmla="*/ 116 f206 1"/>
                <a:gd name="f289" fmla="*/ 3309 f207 1"/>
                <a:gd name="f290" fmla="*/ 11 f206 1"/>
                <a:gd name="f291" fmla="*/ 3419 f207 1"/>
                <a:gd name="f292" fmla="*/ 92 f206 1"/>
                <a:gd name="f293" fmla="*/ 3463 f207 1"/>
                <a:gd name="f294" fmla="*/ 3437 f207 1"/>
                <a:gd name="f295" fmla="*/ 2561 f206 1"/>
                <a:gd name="f296" fmla="*/ 3342 f207 1"/>
                <a:gd name="f297" fmla="*/ 2657 f206 1"/>
                <a:gd name="f298" fmla="*/ 2682 f206 1"/>
                <a:gd name="f299" fmla="*/ 92 f207 1"/>
                <a:gd name="f300" fmla="*/ 2639 f206 1"/>
                <a:gd name="f301" fmla="*/ 12 f207 1"/>
                <a:gd name="f302" fmla="*/ 2529 f206 1"/>
                <a:gd name="f303" fmla="*/ 3 f207 1"/>
                <a:gd name="f304" fmla="*/ 188 f206 1"/>
                <a:gd name="f305" fmla="*/ 65 f207 1"/>
                <a:gd name="f306" fmla="*/ 66 f206 1"/>
                <a:gd name="f307" fmla="*/ 187 f207 1"/>
                <a:gd name="f308" fmla="*/ 2 f206 1"/>
                <a:gd name="f309" fmla="+- f208 0 f1"/>
                <a:gd name="f310" fmla="*/ f211 1 3463"/>
                <a:gd name="f311" fmla="*/ f212 1 2875"/>
                <a:gd name="f312" fmla="*/ f213 1 3463"/>
                <a:gd name="f313" fmla="*/ f214 1 2875"/>
                <a:gd name="f314" fmla="*/ f215 1 3463"/>
                <a:gd name="f315" fmla="*/ f216 1 2875"/>
                <a:gd name="f316" fmla="*/ f217 1 3463"/>
                <a:gd name="f317" fmla="*/ f218 1 2875"/>
                <a:gd name="f318" fmla="*/ f219 1 2875"/>
                <a:gd name="f319" fmla="*/ f220 1 3463"/>
                <a:gd name="f320" fmla="*/ f221 1 2875"/>
                <a:gd name="f321" fmla="*/ f222 1 3463"/>
                <a:gd name="f322" fmla="*/ f223 1 2875"/>
                <a:gd name="f323" fmla="*/ f224 1 3463"/>
                <a:gd name="f324" fmla="*/ f225 1 2875"/>
                <a:gd name="f325" fmla="*/ f226 1 3463"/>
                <a:gd name="f326" fmla="*/ f227 1 3463"/>
                <a:gd name="f327" fmla="*/ f228 1 3463"/>
                <a:gd name="f328" fmla="*/ f229 1 2875"/>
                <a:gd name="f329" fmla="*/ f230 1 3463"/>
                <a:gd name="f330" fmla="*/ f231 1 2875"/>
                <a:gd name="f331" fmla="*/ f232 1 2875"/>
                <a:gd name="f332" fmla="*/ f233 1 3463"/>
                <a:gd name="f333" fmla="*/ f234 1 2875"/>
                <a:gd name="f334" fmla="*/ f235 1 3463"/>
                <a:gd name="f335" fmla="*/ f236 1 2875"/>
                <a:gd name="f336" fmla="*/ f237 1 2875"/>
                <a:gd name="f337" fmla="*/ f238 1 2875"/>
                <a:gd name="f338" fmla="*/ f239 1 3463"/>
                <a:gd name="f339" fmla="*/ f240 1 2875"/>
                <a:gd name="f340" fmla="*/ f241 1 3463"/>
                <a:gd name="f341" fmla="*/ f242 1 2875"/>
                <a:gd name="f342" fmla="*/ f243 1 3463"/>
                <a:gd name="f343" fmla="*/ f244 1 2875"/>
                <a:gd name="f344" fmla="*/ f245 1 3463"/>
                <a:gd name="f345" fmla="*/ f246 1 2875"/>
                <a:gd name="f346" fmla="*/ f247 1 3463"/>
                <a:gd name="f347" fmla="*/ f248 1 2875"/>
                <a:gd name="f348" fmla="*/ f249 1 3463"/>
                <a:gd name="f349" fmla="*/ f250 1 2875"/>
                <a:gd name="f350" fmla="*/ f251 1 3463"/>
                <a:gd name="f351" fmla="*/ f252 1 2875"/>
                <a:gd name="f352" fmla="*/ f253 1 2875"/>
                <a:gd name="f353" fmla="*/ f254 1 3463"/>
                <a:gd name="f354" fmla="*/ f255 1 2875"/>
                <a:gd name="f355" fmla="*/ f256 1 3463"/>
                <a:gd name="f356" fmla="*/ f257 1 2875"/>
                <a:gd name="f357" fmla="*/ f258 1 3463"/>
                <a:gd name="f358" fmla="*/ f259 1 3463"/>
                <a:gd name="f359" fmla="*/ f260 1 2875"/>
                <a:gd name="f360" fmla="*/ f261 1 3463"/>
                <a:gd name="f361" fmla="*/ f262 1 2875"/>
                <a:gd name="f362" fmla="*/ f263 1 3463"/>
                <a:gd name="f363" fmla="*/ f264 1 2875"/>
                <a:gd name="f364" fmla="*/ f265 1 3463"/>
                <a:gd name="f365" fmla="*/ f266 1 2875"/>
                <a:gd name="f366" fmla="*/ f267 1 3463"/>
                <a:gd name="f367" fmla="*/ f268 1 2875"/>
                <a:gd name="f368" fmla="*/ f269 1 3463"/>
                <a:gd name="f369" fmla="*/ f270 1 2875"/>
                <a:gd name="f370" fmla="*/ f271 1 3463"/>
                <a:gd name="f371" fmla="*/ f272 1 2875"/>
                <a:gd name="f372" fmla="*/ f273 1 3463"/>
                <a:gd name="f373" fmla="*/ f274 1 2875"/>
                <a:gd name="f374" fmla="*/ f275 1 3463"/>
                <a:gd name="f375" fmla="*/ f276 1 2875"/>
                <a:gd name="f376" fmla="*/ f277 1 3463"/>
                <a:gd name="f377" fmla="*/ f278 1 2875"/>
                <a:gd name="f378" fmla="*/ f279 1 3463"/>
                <a:gd name="f379" fmla="*/ f280 1 2875"/>
                <a:gd name="f380" fmla="*/ f281 1 3463"/>
                <a:gd name="f381" fmla="*/ f282 1 2875"/>
                <a:gd name="f382" fmla="*/ f283 1 3463"/>
                <a:gd name="f383" fmla="*/ f284 1 2875"/>
                <a:gd name="f384" fmla="*/ f285 1 3463"/>
                <a:gd name="f385" fmla="*/ f286 1 2875"/>
                <a:gd name="f386" fmla="*/ f287 1 3463"/>
                <a:gd name="f387" fmla="*/ f288 1 2875"/>
                <a:gd name="f388" fmla="*/ f289 1 3463"/>
                <a:gd name="f389" fmla="*/ f290 1 2875"/>
                <a:gd name="f390" fmla="*/ f291 1 3463"/>
                <a:gd name="f391" fmla="*/ f292 1 2875"/>
                <a:gd name="f392" fmla="*/ f293 1 3463"/>
                <a:gd name="f393" fmla="*/ f294 1 3463"/>
                <a:gd name="f394" fmla="*/ f295 1 2875"/>
                <a:gd name="f395" fmla="*/ f296 1 3463"/>
                <a:gd name="f396" fmla="*/ f297 1 2875"/>
                <a:gd name="f397" fmla="*/ f298 1 2875"/>
                <a:gd name="f398" fmla="*/ f299 1 3463"/>
                <a:gd name="f399" fmla="*/ f300 1 2875"/>
                <a:gd name="f400" fmla="*/ f301 1 3463"/>
                <a:gd name="f401" fmla="*/ f302 1 2875"/>
                <a:gd name="f402" fmla="*/ f303 1 3463"/>
                <a:gd name="f403" fmla="*/ f304 1 2875"/>
                <a:gd name="f404" fmla="*/ f305 1 3463"/>
                <a:gd name="f405" fmla="*/ f306 1 2875"/>
                <a:gd name="f406" fmla="*/ f307 1 3463"/>
                <a:gd name="f407" fmla="*/ f308 1 2875"/>
                <a:gd name="f408" fmla="*/ 0 1 f209"/>
                <a:gd name="f409" fmla="*/ f203 1 f209"/>
                <a:gd name="f410" fmla="*/ 0 1 f210"/>
                <a:gd name="f411" fmla="*/ f204 1 f210"/>
                <a:gd name="f412" fmla="*/ f310 1 f209"/>
                <a:gd name="f413" fmla="*/ f311 1 f210"/>
                <a:gd name="f414" fmla="*/ f312 1 f209"/>
                <a:gd name="f415" fmla="*/ f313 1 f210"/>
                <a:gd name="f416" fmla="*/ f314 1 f209"/>
                <a:gd name="f417" fmla="*/ f315 1 f210"/>
                <a:gd name="f418" fmla="*/ f316 1 f209"/>
                <a:gd name="f419" fmla="*/ f317 1 f210"/>
                <a:gd name="f420" fmla="*/ f318 1 f210"/>
                <a:gd name="f421" fmla="*/ f319 1 f209"/>
                <a:gd name="f422" fmla="*/ f320 1 f210"/>
                <a:gd name="f423" fmla="*/ f321 1 f209"/>
                <a:gd name="f424" fmla="*/ f322 1 f210"/>
                <a:gd name="f425" fmla="*/ f323 1 f209"/>
                <a:gd name="f426" fmla="*/ f324 1 f210"/>
                <a:gd name="f427" fmla="*/ f325 1 f209"/>
                <a:gd name="f428" fmla="*/ f326 1 f209"/>
                <a:gd name="f429" fmla="*/ f327 1 f209"/>
                <a:gd name="f430" fmla="*/ f328 1 f210"/>
                <a:gd name="f431" fmla="*/ f329 1 f209"/>
                <a:gd name="f432" fmla="*/ f330 1 f210"/>
                <a:gd name="f433" fmla="*/ f331 1 f210"/>
                <a:gd name="f434" fmla="*/ f332 1 f209"/>
                <a:gd name="f435" fmla="*/ f333 1 f210"/>
                <a:gd name="f436" fmla="*/ f334 1 f209"/>
                <a:gd name="f437" fmla="*/ f335 1 f210"/>
                <a:gd name="f438" fmla="*/ f336 1 f210"/>
                <a:gd name="f439" fmla="*/ f337 1 f210"/>
                <a:gd name="f440" fmla="*/ f338 1 f209"/>
                <a:gd name="f441" fmla="*/ f339 1 f210"/>
                <a:gd name="f442" fmla="*/ f340 1 f209"/>
                <a:gd name="f443" fmla="*/ f341 1 f210"/>
                <a:gd name="f444" fmla="*/ f342 1 f209"/>
                <a:gd name="f445" fmla="*/ f343 1 f210"/>
                <a:gd name="f446" fmla="*/ f344 1 f209"/>
                <a:gd name="f447" fmla="*/ f345 1 f210"/>
                <a:gd name="f448" fmla="*/ f346 1 f209"/>
                <a:gd name="f449" fmla="*/ f347 1 f210"/>
                <a:gd name="f450" fmla="*/ f348 1 f209"/>
                <a:gd name="f451" fmla="*/ f349 1 f210"/>
                <a:gd name="f452" fmla="*/ f350 1 f209"/>
                <a:gd name="f453" fmla="*/ f351 1 f210"/>
                <a:gd name="f454" fmla="*/ f352 1 f210"/>
                <a:gd name="f455" fmla="*/ f353 1 f209"/>
                <a:gd name="f456" fmla="*/ f354 1 f210"/>
                <a:gd name="f457" fmla="*/ f355 1 f209"/>
                <a:gd name="f458" fmla="*/ f356 1 f210"/>
                <a:gd name="f459" fmla="*/ f357 1 f209"/>
                <a:gd name="f460" fmla="*/ f358 1 f209"/>
                <a:gd name="f461" fmla="*/ f359 1 f210"/>
                <a:gd name="f462" fmla="*/ f360 1 f209"/>
                <a:gd name="f463" fmla="*/ f361 1 f210"/>
                <a:gd name="f464" fmla="*/ f362 1 f209"/>
                <a:gd name="f465" fmla="*/ f363 1 f210"/>
                <a:gd name="f466" fmla="*/ f364 1 f209"/>
                <a:gd name="f467" fmla="*/ f365 1 f210"/>
                <a:gd name="f468" fmla="*/ f366 1 f209"/>
                <a:gd name="f469" fmla="*/ f367 1 f210"/>
                <a:gd name="f470" fmla="*/ f368 1 f209"/>
                <a:gd name="f471" fmla="*/ f369 1 f210"/>
                <a:gd name="f472" fmla="*/ f370 1 f209"/>
                <a:gd name="f473" fmla="*/ f371 1 f210"/>
                <a:gd name="f474" fmla="*/ f372 1 f209"/>
                <a:gd name="f475" fmla="*/ f373 1 f210"/>
                <a:gd name="f476" fmla="*/ f374 1 f209"/>
                <a:gd name="f477" fmla="*/ f375 1 f210"/>
                <a:gd name="f478" fmla="*/ f376 1 f209"/>
                <a:gd name="f479" fmla="*/ f377 1 f210"/>
                <a:gd name="f480" fmla="*/ f378 1 f209"/>
                <a:gd name="f481" fmla="*/ f379 1 f210"/>
                <a:gd name="f482" fmla="*/ f380 1 f209"/>
                <a:gd name="f483" fmla="*/ f381 1 f210"/>
                <a:gd name="f484" fmla="*/ f382 1 f209"/>
                <a:gd name="f485" fmla="*/ f383 1 f210"/>
                <a:gd name="f486" fmla="*/ f384 1 f209"/>
                <a:gd name="f487" fmla="*/ f385 1 f210"/>
                <a:gd name="f488" fmla="*/ f386 1 f209"/>
                <a:gd name="f489" fmla="*/ f387 1 f210"/>
                <a:gd name="f490" fmla="*/ f388 1 f209"/>
                <a:gd name="f491" fmla="*/ f389 1 f210"/>
                <a:gd name="f492" fmla="*/ f390 1 f209"/>
                <a:gd name="f493" fmla="*/ f391 1 f210"/>
                <a:gd name="f494" fmla="*/ f392 1 f209"/>
                <a:gd name="f495" fmla="*/ f393 1 f209"/>
                <a:gd name="f496" fmla="*/ f394 1 f210"/>
                <a:gd name="f497" fmla="*/ f395 1 f209"/>
                <a:gd name="f498" fmla="*/ f396 1 f210"/>
                <a:gd name="f499" fmla="*/ f397 1 f210"/>
                <a:gd name="f500" fmla="*/ f398 1 f209"/>
                <a:gd name="f501" fmla="*/ f399 1 f210"/>
                <a:gd name="f502" fmla="*/ f400 1 f209"/>
                <a:gd name="f503" fmla="*/ f401 1 f210"/>
                <a:gd name="f504" fmla="*/ f402 1 f209"/>
                <a:gd name="f505" fmla="*/ f403 1 f210"/>
                <a:gd name="f506" fmla="*/ f404 1 f209"/>
                <a:gd name="f507" fmla="*/ f405 1 f210"/>
                <a:gd name="f508" fmla="*/ f406 1 f209"/>
                <a:gd name="f509" fmla="*/ f407 1 f210"/>
                <a:gd name="f510" fmla="*/ f408 f200 1"/>
                <a:gd name="f511" fmla="*/ f409 f200 1"/>
                <a:gd name="f512" fmla="*/ f411 f201 1"/>
                <a:gd name="f513" fmla="*/ f410 f201 1"/>
                <a:gd name="f514" fmla="*/ f412 f200 1"/>
                <a:gd name="f515" fmla="*/ f413 f201 1"/>
                <a:gd name="f516" fmla="*/ f414 f200 1"/>
                <a:gd name="f517" fmla="*/ f415 f201 1"/>
                <a:gd name="f518" fmla="*/ f416 f200 1"/>
                <a:gd name="f519" fmla="*/ f417 f201 1"/>
                <a:gd name="f520" fmla="*/ f418 f200 1"/>
                <a:gd name="f521" fmla="*/ f419 f201 1"/>
                <a:gd name="f522" fmla="*/ f420 f201 1"/>
                <a:gd name="f523" fmla="*/ f421 f200 1"/>
                <a:gd name="f524" fmla="*/ f422 f201 1"/>
                <a:gd name="f525" fmla="*/ f423 f200 1"/>
                <a:gd name="f526" fmla="*/ f424 f201 1"/>
                <a:gd name="f527" fmla="*/ f425 f200 1"/>
                <a:gd name="f528" fmla="*/ f426 f201 1"/>
                <a:gd name="f529" fmla="*/ f427 f200 1"/>
                <a:gd name="f530" fmla="*/ f428 f200 1"/>
                <a:gd name="f531" fmla="*/ f429 f200 1"/>
                <a:gd name="f532" fmla="*/ f430 f201 1"/>
                <a:gd name="f533" fmla="*/ f431 f200 1"/>
                <a:gd name="f534" fmla="*/ f432 f201 1"/>
                <a:gd name="f535" fmla="*/ f433 f201 1"/>
                <a:gd name="f536" fmla="*/ f434 f200 1"/>
                <a:gd name="f537" fmla="*/ f435 f201 1"/>
                <a:gd name="f538" fmla="*/ f436 f200 1"/>
                <a:gd name="f539" fmla="*/ f437 f201 1"/>
                <a:gd name="f540" fmla="*/ f438 f201 1"/>
                <a:gd name="f541" fmla="*/ f439 f201 1"/>
                <a:gd name="f542" fmla="*/ f440 f200 1"/>
                <a:gd name="f543" fmla="*/ f441 f201 1"/>
                <a:gd name="f544" fmla="*/ f442 f200 1"/>
                <a:gd name="f545" fmla="*/ f443 f201 1"/>
                <a:gd name="f546" fmla="*/ f444 f200 1"/>
                <a:gd name="f547" fmla="*/ f445 f201 1"/>
                <a:gd name="f548" fmla="*/ f446 f200 1"/>
                <a:gd name="f549" fmla="*/ f447 f201 1"/>
                <a:gd name="f550" fmla="*/ f448 f200 1"/>
                <a:gd name="f551" fmla="*/ f449 f201 1"/>
                <a:gd name="f552" fmla="*/ f450 f200 1"/>
                <a:gd name="f553" fmla="*/ f451 f201 1"/>
                <a:gd name="f554" fmla="*/ f452 f200 1"/>
                <a:gd name="f555" fmla="*/ f453 f201 1"/>
                <a:gd name="f556" fmla="*/ f454 f201 1"/>
                <a:gd name="f557" fmla="*/ f455 f200 1"/>
                <a:gd name="f558" fmla="*/ f456 f201 1"/>
                <a:gd name="f559" fmla="*/ f457 f200 1"/>
                <a:gd name="f560" fmla="*/ f458 f201 1"/>
                <a:gd name="f561" fmla="*/ f459 f200 1"/>
                <a:gd name="f562" fmla="*/ f460 f200 1"/>
                <a:gd name="f563" fmla="*/ f461 f201 1"/>
                <a:gd name="f564" fmla="*/ f462 f200 1"/>
                <a:gd name="f565" fmla="*/ f463 f201 1"/>
                <a:gd name="f566" fmla="*/ f464 f200 1"/>
                <a:gd name="f567" fmla="*/ f465 f201 1"/>
                <a:gd name="f568" fmla="*/ f466 f200 1"/>
                <a:gd name="f569" fmla="*/ f467 f201 1"/>
                <a:gd name="f570" fmla="*/ f468 f200 1"/>
                <a:gd name="f571" fmla="*/ f469 f201 1"/>
                <a:gd name="f572" fmla="*/ f470 f200 1"/>
                <a:gd name="f573" fmla="*/ f471 f201 1"/>
                <a:gd name="f574" fmla="*/ f472 f200 1"/>
                <a:gd name="f575" fmla="*/ f473 f201 1"/>
                <a:gd name="f576" fmla="*/ f474 f200 1"/>
                <a:gd name="f577" fmla="*/ f475 f201 1"/>
                <a:gd name="f578" fmla="*/ f476 f200 1"/>
                <a:gd name="f579" fmla="*/ f477 f201 1"/>
                <a:gd name="f580" fmla="*/ f478 f200 1"/>
                <a:gd name="f581" fmla="*/ f479 f201 1"/>
                <a:gd name="f582" fmla="*/ f480 f200 1"/>
                <a:gd name="f583" fmla="*/ f481 f201 1"/>
                <a:gd name="f584" fmla="*/ f482 f200 1"/>
                <a:gd name="f585" fmla="*/ f483 f201 1"/>
                <a:gd name="f586" fmla="*/ f484 f200 1"/>
                <a:gd name="f587" fmla="*/ f485 f201 1"/>
                <a:gd name="f588" fmla="*/ f486 f200 1"/>
                <a:gd name="f589" fmla="*/ f487 f201 1"/>
                <a:gd name="f590" fmla="*/ f488 f200 1"/>
                <a:gd name="f591" fmla="*/ f489 f201 1"/>
                <a:gd name="f592" fmla="*/ f490 f200 1"/>
                <a:gd name="f593" fmla="*/ f491 f201 1"/>
                <a:gd name="f594" fmla="*/ f492 f200 1"/>
                <a:gd name="f595" fmla="*/ f493 f201 1"/>
                <a:gd name="f596" fmla="*/ f494 f200 1"/>
                <a:gd name="f597" fmla="*/ f495 f200 1"/>
                <a:gd name="f598" fmla="*/ f496 f201 1"/>
                <a:gd name="f599" fmla="*/ f497 f200 1"/>
                <a:gd name="f600" fmla="*/ f498 f201 1"/>
                <a:gd name="f601" fmla="*/ f499 f201 1"/>
                <a:gd name="f602" fmla="*/ f500 f200 1"/>
                <a:gd name="f603" fmla="*/ f501 f201 1"/>
                <a:gd name="f604" fmla="*/ f502 f200 1"/>
                <a:gd name="f605" fmla="*/ f503 f201 1"/>
                <a:gd name="f606" fmla="*/ f504 f200 1"/>
                <a:gd name="f607" fmla="*/ f505 f201 1"/>
                <a:gd name="f608" fmla="*/ f506 f200 1"/>
                <a:gd name="f609" fmla="*/ f507 f201 1"/>
                <a:gd name="f610" fmla="*/ f508 f200 1"/>
                <a:gd name="f611" fmla="*/ f509 f201 1"/>
              </a:gdLst>
              <a:ahLst/>
              <a:cxnLst>
                <a:cxn ang="3cd4">
                  <a:pos x="hc" y="t"/>
                </a:cxn>
                <a:cxn ang="0">
                  <a:pos x="r" y="vc"/>
                </a:cxn>
                <a:cxn ang="cd4">
                  <a:pos x="hc" y="b"/>
                </a:cxn>
                <a:cxn ang="cd2">
                  <a:pos x="l" y="vc"/>
                </a:cxn>
                <a:cxn ang="f309">
                  <a:pos x="f514" y="f515"/>
                </a:cxn>
                <a:cxn ang="f309">
                  <a:pos x="f516" y="f517"/>
                </a:cxn>
                <a:cxn ang="f309">
                  <a:pos x="f518" y="f519"/>
                </a:cxn>
                <a:cxn ang="f309">
                  <a:pos x="f520" y="f521"/>
                </a:cxn>
                <a:cxn ang="f309">
                  <a:pos x="f520" y="f522"/>
                </a:cxn>
                <a:cxn ang="f309">
                  <a:pos x="f523" y="f524"/>
                </a:cxn>
                <a:cxn ang="f309">
                  <a:pos x="f525" y="f526"/>
                </a:cxn>
                <a:cxn ang="f309">
                  <a:pos x="f527" y="f528"/>
                </a:cxn>
                <a:cxn ang="f309">
                  <a:pos x="f529" y="f528"/>
                </a:cxn>
                <a:cxn ang="f309">
                  <a:pos x="f530" y="f526"/>
                </a:cxn>
                <a:cxn ang="f309">
                  <a:pos x="f523" y="f524"/>
                </a:cxn>
                <a:cxn ang="f309">
                  <a:pos x="f531" y="f532"/>
                </a:cxn>
                <a:cxn ang="f309">
                  <a:pos x="f533" y="f534"/>
                </a:cxn>
                <a:cxn ang="f309">
                  <a:pos x="f531" y="f535"/>
                </a:cxn>
                <a:cxn ang="f309">
                  <a:pos x="f536" y="f537"/>
                </a:cxn>
                <a:cxn ang="f309">
                  <a:pos x="f538" y="f539"/>
                </a:cxn>
                <a:cxn ang="f309">
                  <a:pos x="f538" y="f540"/>
                </a:cxn>
                <a:cxn ang="f309">
                  <a:pos x="f536" y="f541"/>
                </a:cxn>
                <a:cxn ang="f309">
                  <a:pos x="f542" y="f543"/>
                </a:cxn>
                <a:cxn ang="f309">
                  <a:pos x="f544" y="f545"/>
                </a:cxn>
                <a:cxn ang="f309">
                  <a:pos x="f546" y="f547"/>
                </a:cxn>
                <a:cxn ang="f309">
                  <a:pos x="f548" y="f549"/>
                </a:cxn>
                <a:cxn ang="f309">
                  <a:pos x="f550" y="f551"/>
                </a:cxn>
                <a:cxn ang="f309">
                  <a:pos x="f552" y="f553"/>
                </a:cxn>
                <a:cxn ang="f309">
                  <a:pos x="f554" y="f555"/>
                </a:cxn>
                <a:cxn ang="f309">
                  <a:pos x="f548" y="f556"/>
                </a:cxn>
                <a:cxn ang="f309">
                  <a:pos x="f557" y="f558"/>
                </a:cxn>
                <a:cxn ang="f309">
                  <a:pos x="f559" y="f560"/>
                </a:cxn>
                <a:cxn ang="f309">
                  <a:pos x="f561" y="f547"/>
                </a:cxn>
                <a:cxn ang="f309">
                  <a:pos x="f562" y="f563"/>
                </a:cxn>
                <a:cxn ang="f309">
                  <a:pos x="f564" y="f565"/>
                </a:cxn>
                <a:cxn ang="f309">
                  <a:pos x="f566" y="f567"/>
                </a:cxn>
                <a:cxn ang="f309">
                  <a:pos x="f568" y="f569"/>
                </a:cxn>
                <a:cxn ang="f309">
                  <a:pos x="f570" y="f571"/>
                </a:cxn>
                <a:cxn ang="f309">
                  <a:pos x="f572" y="f573"/>
                </a:cxn>
                <a:cxn ang="f309">
                  <a:pos x="f574" y="f575"/>
                </a:cxn>
                <a:cxn ang="f309">
                  <a:pos x="f576" y="f577"/>
                </a:cxn>
                <a:cxn ang="f309">
                  <a:pos x="f578" y="f579"/>
                </a:cxn>
                <a:cxn ang="f309">
                  <a:pos x="f580" y="f581"/>
                </a:cxn>
                <a:cxn ang="f309">
                  <a:pos x="f582" y="f583"/>
                </a:cxn>
                <a:cxn ang="f309">
                  <a:pos x="f584" y="f585"/>
                </a:cxn>
                <a:cxn ang="f309">
                  <a:pos x="f586" y="f587"/>
                </a:cxn>
                <a:cxn ang="f309">
                  <a:pos x="f588" y="f589"/>
                </a:cxn>
                <a:cxn ang="f309">
                  <a:pos x="f590" y="f591"/>
                </a:cxn>
                <a:cxn ang="f309">
                  <a:pos x="f574" y="f575"/>
                </a:cxn>
                <a:cxn ang="f309">
                  <a:pos x="f592" y="f593"/>
                </a:cxn>
                <a:cxn ang="f309">
                  <a:pos x="f594" y="f595"/>
                </a:cxn>
                <a:cxn ang="f309">
                  <a:pos x="f596" y="f579"/>
                </a:cxn>
                <a:cxn ang="f309">
                  <a:pos x="f597" y="f598"/>
                </a:cxn>
                <a:cxn ang="f309">
                  <a:pos x="f599" y="f600"/>
                </a:cxn>
                <a:cxn ang="f309">
                  <a:pos x="f574" y="f601"/>
                </a:cxn>
                <a:cxn ang="f309">
                  <a:pos x="f602" y="f603"/>
                </a:cxn>
                <a:cxn ang="f309">
                  <a:pos x="f604" y="f605"/>
                </a:cxn>
                <a:cxn ang="f309">
                  <a:pos x="f606" y="f607"/>
                </a:cxn>
                <a:cxn ang="f309">
                  <a:pos x="f608" y="f609"/>
                </a:cxn>
                <a:cxn ang="f309">
                  <a:pos x="f610" y="f611"/>
                </a:cxn>
              </a:cxnLst>
              <a:rect l="f510" t="f513" r="f511" b="f512"/>
              <a:pathLst>
                <a:path w="3463" h="2875">
                  <a:moveTo>
                    <a:pt x="f9" y="f10"/>
                  </a:moveTo>
                  <a:lnTo>
                    <a:pt x="f11" y="f10"/>
                  </a:lnTo>
                  <a:lnTo>
                    <a:pt x="f12" y="f13"/>
                  </a:lnTo>
                  <a:lnTo>
                    <a:pt x="f14" y="f15"/>
                  </a:lnTo>
                  <a:lnTo>
                    <a:pt x="f16" y="f17"/>
                  </a:lnTo>
                  <a:lnTo>
                    <a:pt x="f18" y="f19"/>
                  </a:lnTo>
                  <a:lnTo>
                    <a:pt x="f20" y="f21"/>
                  </a:lnTo>
                  <a:lnTo>
                    <a:pt x="f18" y="f22"/>
                  </a:lnTo>
                  <a:lnTo>
                    <a:pt x="f16" y="f23"/>
                  </a:lnTo>
                  <a:lnTo>
                    <a:pt x="f14" y="f24"/>
                  </a:lnTo>
                  <a:lnTo>
                    <a:pt x="f12" y="f25"/>
                  </a:lnTo>
                  <a:lnTo>
                    <a:pt x="f11" y="f8"/>
                  </a:lnTo>
                  <a:lnTo>
                    <a:pt x="f9" y="f8"/>
                  </a:lnTo>
                  <a:lnTo>
                    <a:pt x="f26" y="f25"/>
                  </a:lnTo>
                  <a:lnTo>
                    <a:pt x="f27" y="f24"/>
                  </a:lnTo>
                  <a:lnTo>
                    <a:pt x="f28" y="f23"/>
                  </a:lnTo>
                  <a:lnTo>
                    <a:pt x="f29" y="f22"/>
                  </a:lnTo>
                  <a:lnTo>
                    <a:pt x="f30" y="f21"/>
                  </a:lnTo>
                  <a:lnTo>
                    <a:pt x="f29" y="f19"/>
                  </a:lnTo>
                  <a:lnTo>
                    <a:pt x="f28" y="f17"/>
                  </a:lnTo>
                  <a:lnTo>
                    <a:pt x="f27" y="f15"/>
                  </a:lnTo>
                  <a:lnTo>
                    <a:pt x="f26" y="f13"/>
                  </a:lnTo>
                  <a:lnTo>
                    <a:pt x="f9" y="f10"/>
                  </a:lnTo>
                  <a:close/>
                  <a:moveTo>
                    <a:pt x="f31" y="f32"/>
                  </a:moveTo>
                  <a:lnTo>
                    <a:pt x="f33" y="f34"/>
                  </a:lnTo>
                  <a:lnTo>
                    <a:pt x="f35" y="f36"/>
                  </a:lnTo>
                  <a:lnTo>
                    <a:pt x="f37" y="f38"/>
                  </a:lnTo>
                  <a:lnTo>
                    <a:pt x="f39" y="f40"/>
                  </a:lnTo>
                  <a:lnTo>
                    <a:pt x="f41" y="f42"/>
                  </a:lnTo>
                  <a:lnTo>
                    <a:pt x="f39" y="f43"/>
                  </a:lnTo>
                  <a:lnTo>
                    <a:pt x="f37" y="f44"/>
                  </a:lnTo>
                  <a:lnTo>
                    <a:pt x="f35" y="f45"/>
                  </a:lnTo>
                  <a:lnTo>
                    <a:pt x="f33" y="f46"/>
                  </a:lnTo>
                  <a:lnTo>
                    <a:pt x="f31" y="f47"/>
                  </a:lnTo>
                  <a:lnTo>
                    <a:pt x="f48" y="f46"/>
                  </a:lnTo>
                  <a:lnTo>
                    <a:pt x="f49" y="f45"/>
                  </a:lnTo>
                  <a:lnTo>
                    <a:pt x="f50" y="f44"/>
                  </a:lnTo>
                  <a:lnTo>
                    <a:pt x="f51" y="f43"/>
                  </a:lnTo>
                  <a:lnTo>
                    <a:pt x="f52" y="f42"/>
                  </a:lnTo>
                  <a:lnTo>
                    <a:pt x="f51" y="f40"/>
                  </a:lnTo>
                  <a:lnTo>
                    <a:pt x="f50" y="f38"/>
                  </a:lnTo>
                  <a:lnTo>
                    <a:pt x="f49" y="f36"/>
                  </a:lnTo>
                  <a:lnTo>
                    <a:pt x="f48" y="f34"/>
                  </a:lnTo>
                  <a:lnTo>
                    <a:pt x="f31" y="f32"/>
                  </a:lnTo>
                  <a:close/>
                  <a:moveTo>
                    <a:pt x="f31" y="f53"/>
                  </a:moveTo>
                  <a:lnTo>
                    <a:pt x="f54" y="f55"/>
                  </a:lnTo>
                  <a:lnTo>
                    <a:pt x="f56" y="f57"/>
                  </a:lnTo>
                  <a:lnTo>
                    <a:pt x="f58" y="f59"/>
                  </a:lnTo>
                  <a:lnTo>
                    <a:pt x="f60" y="f61"/>
                  </a:lnTo>
                  <a:lnTo>
                    <a:pt x="f62" y="f63"/>
                  </a:lnTo>
                  <a:lnTo>
                    <a:pt x="f64" y="f65"/>
                  </a:lnTo>
                  <a:lnTo>
                    <a:pt x="f66" y="f42"/>
                  </a:lnTo>
                  <a:lnTo>
                    <a:pt x="f64" y="f67"/>
                  </a:lnTo>
                  <a:lnTo>
                    <a:pt x="f62" y="f68"/>
                  </a:lnTo>
                  <a:lnTo>
                    <a:pt x="f60" y="f69"/>
                  </a:lnTo>
                  <a:lnTo>
                    <a:pt x="f58" y="f70"/>
                  </a:lnTo>
                  <a:lnTo>
                    <a:pt x="f56" y="f71"/>
                  </a:lnTo>
                  <a:lnTo>
                    <a:pt x="f54" y="f72"/>
                  </a:lnTo>
                  <a:lnTo>
                    <a:pt x="f31" y="f73"/>
                  </a:lnTo>
                  <a:lnTo>
                    <a:pt x="f74" y="f72"/>
                  </a:lnTo>
                  <a:lnTo>
                    <a:pt x="f75" y="f71"/>
                  </a:lnTo>
                  <a:lnTo>
                    <a:pt x="f76" y="f70"/>
                  </a:lnTo>
                  <a:lnTo>
                    <a:pt x="f77" y="f69"/>
                  </a:lnTo>
                  <a:lnTo>
                    <a:pt x="f78" y="f68"/>
                  </a:lnTo>
                  <a:lnTo>
                    <a:pt x="f79" y="f67"/>
                  </a:lnTo>
                  <a:lnTo>
                    <a:pt x="f80" y="f42"/>
                  </a:lnTo>
                  <a:lnTo>
                    <a:pt x="f79" y="f65"/>
                  </a:lnTo>
                  <a:lnTo>
                    <a:pt x="f78" y="f63"/>
                  </a:lnTo>
                  <a:lnTo>
                    <a:pt x="f77" y="f61"/>
                  </a:lnTo>
                  <a:lnTo>
                    <a:pt x="f76" y="f59"/>
                  </a:lnTo>
                  <a:lnTo>
                    <a:pt x="f75" y="f57"/>
                  </a:lnTo>
                  <a:lnTo>
                    <a:pt x="f74" y="f55"/>
                  </a:lnTo>
                  <a:lnTo>
                    <a:pt x="f31" y="f53"/>
                  </a:lnTo>
                  <a:close/>
                  <a:moveTo>
                    <a:pt x="f81" y="f82"/>
                  </a:moveTo>
                  <a:lnTo>
                    <a:pt x="f83" y="f2"/>
                  </a:lnTo>
                  <a:lnTo>
                    <a:pt x="f84" y="f85"/>
                  </a:lnTo>
                  <a:lnTo>
                    <a:pt x="f86" y="f87"/>
                  </a:lnTo>
                  <a:lnTo>
                    <a:pt x="f88" y="f89"/>
                  </a:lnTo>
                  <a:lnTo>
                    <a:pt x="f90" y="f91"/>
                  </a:lnTo>
                  <a:lnTo>
                    <a:pt x="f92" y="f93"/>
                  </a:lnTo>
                  <a:lnTo>
                    <a:pt x="f92" y="f94"/>
                  </a:lnTo>
                  <a:lnTo>
                    <a:pt x="f90" y="f95"/>
                  </a:lnTo>
                  <a:lnTo>
                    <a:pt x="f88" y="f96"/>
                  </a:lnTo>
                  <a:lnTo>
                    <a:pt x="f86" y="f97"/>
                  </a:lnTo>
                  <a:lnTo>
                    <a:pt x="f84" y="f98"/>
                  </a:lnTo>
                  <a:lnTo>
                    <a:pt x="f83" y="f99"/>
                  </a:lnTo>
                  <a:lnTo>
                    <a:pt x="f81" y="f100"/>
                  </a:lnTo>
                  <a:lnTo>
                    <a:pt x="f101" y="f100"/>
                  </a:lnTo>
                  <a:lnTo>
                    <a:pt x="f102" y="f99"/>
                  </a:lnTo>
                  <a:lnTo>
                    <a:pt x="f103" y="f98"/>
                  </a:lnTo>
                  <a:lnTo>
                    <a:pt x="f104" y="f97"/>
                  </a:lnTo>
                  <a:lnTo>
                    <a:pt x="f105" y="f96"/>
                  </a:lnTo>
                  <a:lnTo>
                    <a:pt x="f106" y="f95"/>
                  </a:lnTo>
                  <a:lnTo>
                    <a:pt x="f107" y="f94"/>
                  </a:lnTo>
                  <a:lnTo>
                    <a:pt x="f107" y="f93"/>
                  </a:lnTo>
                  <a:lnTo>
                    <a:pt x="f106" y="f91"/>
                  </a:lnTo>
                  <a:lnTo>
                    <a:pt x="f105" y="f89"/>
                  </a:lnTo>
                  <a:lnTo>
                    <a:pt x="f104" y="f87"/>
                  </a:lnTo>
                  <a:lnTo>
                    <a:pt x="f103" y="f85"/>
                  </a:lnTo>
                  <a:lnTo>
                    <a:pt x="f102" y="f2"/>
                  </a:lnTo>
                  <a:lnTo>
                    <a:pt x="f101" y="f82"/>
                  </a:lnTo>
                  <a:lnTo>
                    <a:pt x="f81" y="f82"/>
                  </a:lnTo>
                  <a:close/>
                  <a:moveTo>
                    <a:pt x="f81" y="f108"/>
                  </a:moveTo>
                  <a:lnTo>
                    <a:pt x="f101" y="f108"/>
                  </a:lnTo>
                  <a:lnTo>
                    <a:pt x="f109" y="f110"/>
                  </a:lnTo>
                  <a:lnTo>
                    <a:pt x="f104" y="f111"/>
                  </a:lnTo>
                  <a:lnTo>
                    <a:pt x="f112" y="f113"/>
                  </a:lnTo>
                  <a:lnTo>
                    <a:pt x="f114" y="f115"/>
                  </a:lnTo>
                  <a:lnTo>
                    <a:pt x="f116" y="f117"/>
                  </a:lnTo>
                  <a:lnTo>
                    <a:pt x="f118" y="f119"/>
                  </a:lnTo>
                  <a:lnTo>
                    <a:pt x="f120" y="f87"/>
                  </a:lnTo>
                  <a:lnTo>
                    <a:pt x="f121" y="f122"/>
                  </a:lnTo>
                  <a:lnTo>
                    <a:pt x="f123" y="f93"/>
                  </a:lnTo>
                  <a:lnTo>
                    <a:pt x="f123" y="f94"/>
                  </a:lnTo>
                  <a:lnTo>
                    <a:pt x="f121" y="f124"/>
                  </a:lnTo>
                  <a:lnTo>
                    <a:pt x="f120" y="f97"/>
                  </a:lnTo>
                  <a:lnTo>
                    <a:pt x="f118" y="f125"/>
                  </a:lnTo>
                  <a:lnTo>
                    <a:pt x="f116" y="f126"/>
                  </a:lnTo>
                  <a:lnTo>
                    <a:pt x="f114" y="f127"/>
                  </a:lnTo>
                  <a:lnTo>
                    <a:pt x="f112" y="f128"/>
                  </a:lnTo>
                  <a:lnTo>
                    <a:pt x="f104" y="f129"/>
                  </a:lnTo>
                  <a:lnTo>
                    <a:pt x="f109" y="f130"/>
                  </a:lnTo>
                  <a:lnTo>
                    <a:pt x="f101" y="f131"/>
                  </a:lnTo>
                  <a:lnTo>
                    <a:pt x="f81" y="f131"/>
                  </a:lnTo>
                  <a:lnTo>
                    <a:pt x="f132" y="f130"/>
                  </a:lnTo>
                  <a:lnTo>
                    <a:pt x="f85" y="f129"/>
                  </a:lnTo>
                  <a:lnTo>
                    <a:pt x="f133" y="f128"/>
                  </a:lnTo>
                  <a:lnTo>
                    <a:pt x="f134" y="f127"/>
                  </a:lnTo>
                  <a:lnTo>
                    <a:pt x="f135" y="f126"/>
                  </a:lnTo>
                  <a:lnTo>
                    <a:pt x="f111" y="f125"/>
                  </a:lnTo>
                  <a:lnTo>
                    <a:pt x="f136" y="f97"/>
                  </a:lnTo>
                  <a:lnTo>
                    <a:pt x="f137" y="f124"/>
                  </a:lnTo>
                  <a:lnTo>
                    <a:pt x="f138" y="f94"/>
                  </a:lnTo>
                  <a:lnTo>
                    <a:pt x="f138" y="f93"/>
                  </a:lnTo>
                  <a:lnTo>
                    <a:pt x="f137" y="f122"/>
                  </a:lnTo>
                  <a:lnTo>
                    <a:pt x="f136" y="f87"/>
                  </a:lnTo>
                  <a:lnTo>
                    <a:pt x="f111" y="f119"/>
                  </a:lnTo>
                  <a:lnTo>
                    <a:pt x="f135" y="f117"/>
                  </a:lnTo>
                  <a:lnTo>
                    <a:pt x="f134" y="f115"/>
                  </a:lnTo>
                  <a:lnTo>
                    <a:pt x="f133" y="f113"/>
                  </a:lnTo>
                  <a:lnTo>
                    <a:pt x="f85" y="f111"/>
                  </a:lnTo>
                  <a:lnTo>
                    <a:pt x="f132" y="f110"/>
                  </a:lnTo>
                  <a:lnTo>
                    <a:pt x="f81" y="f108"/>
                  </a:lnTo>
                  <a:close/>
                  <a:moveTo>
                    <a:pt x="f139" y="f140"/>
                  </a:moveTo>
                  <a:lnTo>
                    <a:pt x="f141" y="f142"/>
                  </a:lnTo>
                  <a:lnTo>
                    <a:pt x="f143" y="f144"/>
                  </a:lnTo>
                  <a:lnTo>
                    <a:pt x="f145" y="f146"/>
                  </a:lnTo>
                  <a:lnTo>
                    <a:pt x="f147" y="f147"/>
                  </a:lnTo>
                  <a:lnTo>
                    <a:pt x="f146" y="f148"/>
                  </a:lnTo>
                  <a:lnTo>
                    <a:pt x="f144" y="f149"/>
                  </a:lnTo>
                  <a:lnTo>
                    <a:pt x="f150" y="f151"/>
                  </a:lnTo>
                  <a:lnTo>
                    <a:pt x="f140" y="f139"/>
                  </a:lnTo>
                  <a:lnTo>
                    <a:pt x="f140" y="f152"/>
                  </a:lnTo>
                  <a:lnTo>
                    <a:pt x="f150" y="f70"/>
                  </a:lnTo>
                  <a:lnTo>
                    <a:pt x="f144" y="f73"/>
                  </a:lnTo>
                  <a:lnTo>
                    <a:pt x="f146" y="f153"/>
                  </a:lnTo>
                  <a:lnTo>
                    <a:pt x="f147" y="f154"/>
                  </a:lnTo>
                  <a:lnTo>
                    <a:pt x="f145" y="f155"/>
                  </a:lnTo>
                  <a:lnTo>
                    <a:pt x="f143" y="f156"/>
                  </a:lnTo>
                  <a:lnTo>
                    <a:pt x="f141" y="f157"/>
                  </a:lnTo>
                  <a:lnTo>
                    <a:pt x="f139" y="f158"/>
                  </a:lnTo>
                  <a:lnTo>
                    <a:pt x="f159" y="f158"/>
                  </a:lnTo>
                  <a:lnTo>
                    <a:pt x="f160" y="f157"/>
                  </a:lnTo>
                  <a:lnTo>
                    <a:pt x="f161" y="f156"/>
                  </a:lnTo>
                  <a:lnTo>
                    <a:pt x="f162" y="f155"/>
                  </a:lnTo>
                  <a:lnTo>
                    <a:pt x="f163" y="f154"/>
                  </a:lnTo>
                  <a:lnTo>
                    <a:pt x="f164" y="f153"/>
                  </a:lnTo>
                  <a:lnTo>
                    <a:pt x="f165" y="f73"/>
                  </a:lnTo>
                  <a:lnTo>
                    <a:pt x="f166" y="f70"/>
                  </a:lnTo>
                  <a:lnTo>
                    <a:pt x="f167" y="f152"/>
                  </a:lnTo>
                  <a:lnTo>
                    <a:pt x="f167" y="f139"/>
                  </a:lnTo>
                  <a:lnTo>
                    <a:pt x="f166" y="f151"/>
                  </a:lnTo>
                  <a:lnTo>
                    <a:pt x="f165" y="f149"/>
                  </a:lnTo>
                  <a:lnTo>
                    <a:pt x="f164" y="f148"/>
                  </a:lnTo>
                  <a:lnTo>
                    <a:pt x="f163" y="f147"/>
                  </a:lnTo>
                  <a:lnTo>
                    <a:pt x="f162" y="f146"/>
                  </a:lnTo>
                  <a:lnTo>
                    <a:pt x="f161" y="f144"/>
                  </a:lnTo>
                  <a:lnTo>
                    <a:pt x="f160" y="f142"/>
                  </a:lnTo>
                  <a:lnTo>
                    <a:pt x="f159" y="f140"/>
                  </a:lnTo>
                  <a:lnTo>
                    <a:pt x="f139" y="f140"/>
                  </a:lnTo>
                  <a:close/>
                  <a:moveTo>
                    <a:pt x="f139" y="f6"/>
                  </a:moveTo>
                  <a:lnTo>
                    <a:pt x="f159" y="f6"/>
                  </a:lnTo>
                  <a:lnTo>
                    <a:pt x="f168" y="f169"/>
                  </a:lnTo>
                  <a:lnTo>
                    <a:pt x="f170" y="f171"/>
                  </a:lnTo>
                  <a:lnTo>
                    <a:pt x="f172" y="f173"/>
                  </a:lnTo>
                  <a:lnTo>
                    <a:pt x="f174" y="f175"/>
                  </a:lnTo>
                  <a:lnTo>
                    <a:pt x="f176" y="f177"/>
                  </a:lnTo>
                  <a:lnTo>
                    <a:pt x="f178" y="f179"/>
                  </a:lnTo>
                  <a:lnTo>
                    <a:pt x="f180" y="f181"/>
                  </a:lnTo>
                  <a:lnTo>
                    <a:pt x="f182" y="f183"/>
                  </a:lnTo>
                  <a:lnTo>
                    <a:pt x="f184" y="f185"/>
                  </a:lnTo>
                  <a:lnTo>
                    <a:pt x="f7" y="f139"/>
                  </a:lnTo>
                  <a:lnTo>
                    <a:pt x="f7" y="f152"/>
                  </a:lnTo>
                  <a:lnTo>
                    <a:pt x="f184" y="f186"/>
                  </a:lnTo>
                  <a:lnTo>
                    <a:pt x="f182" y="f187"/>
                  </a:lnTo>
                  <a:lnTo>
                    <a:pt x="f180" y="f188"/>
                  </a:lnTo>
                  <a:lnTo>
                    <a:pt x="f178" y="f189"/>
                  </a:lnTo>
                  <a:lnTo>
                    <a:pt x="f176" y="f18"/>
                  </a:lnTo>
                  <a:lnTo>
                    <a:pt x="f174" y="f190"/>
                  </a:lnTo>
                  <a:lnTo>
                    <a:pt x="f172" y="f191"/>
                  </a:lnTo>
                  <a:lnTo>
                    <a:pt x="f170" y="f192"/>
                  </a:lnTo>
                  <a:lnTo>
                    <a:pt x="f168" y="f193"/>
                  </a:lnTo>
                  <a:lnTo>
                    <a:pt x="f159" y="f194"/>
                  </a:lnTo>
                  <a:lnTo>
                    <a:pt x="f139" y="f194"/>
                  </a:lnTo>
                  <a:lnTo>
                    <a:pt x="f195" y="f193"/>
                  </a:lnTo>
                  <a:lnTo>
                    <a:pt x="f183" y="f192"/>
                  </a:lnTo>
                  <a:lnTo>
                    <a:pt x="f181" y="f191"/>
                  </a:lnTo>
                  <a:lnTo>
                    <a:pt x="f179" y="f190"/>
                  </a:lnTo>
                  <a:lnTo>
                    <a:pt x="f196" y="f18"/>
                  </a:lnTo>
                  <a:lnTo>
                    <a:pt x="f175" y="f189"/>
                  </a:lnTo>
                  <a:lnTo>
                    <a:pt x="f173" y="f188"/>
                  </a:lnTo>
                  <a:lnTo>
                    <a:pt x="f197" y="f187"/>
                  </a:lnTo>
                  <a:lnTo>
                    <a:pt x="f198" y="f186"/>
                  </a:lnTo>
                  <a:lnTo>
                    <a:pt x="f6" y="f152"/>
                  </a:lnTo>
                  <a:lnTo>
                    <a:pt x="f6" y="f139"/>
                  </a:lnTo>
                  <a:lnTo>
                    <a:pt x="f198" y="f185"/>
                  </a:lnTo>
                  <a:lnTo>
                    <a:pt x="f197" y="f183"/>
                  </a:lnTo>
                  <a:lnTo>
                    <a:pt x="f173" y="f181"/>
                  </a:lnTo>
                  <a:lnTo>
                    <a:pt x="f175" y="f179"/>
                  </a:lnTo>
                  <a:lnTo>
                    <a:pt x="f196" y="f177"/>
                  </a:lnTo>
                  <a:lnTo>
                    <a:pt x="f179" y="f175"/>
                  </a:lnTo>
                  <a:lnTo>
                    <a:pt x="f181" y="f173"/>
                  </a:lnTo>
                  <a:lnTo>
                    <a:pt x="f183" y="f171"/>
                  </a:lnTo>
                  <a:lnTo>
                    <a:pt x="f195" y="f169"/>
                  </a:lnTo>
                  <a:lnTo>
                    <a:pt x="f139" y="f6"/>
                  </a:lnTo>
                  <a:close/>
                </a:path>
              </a:pathLst>
            </a:custGeom>
            <a:solidFill>
              <a:schemeClr val="accent2"/>
            </a:solidFill>
            <a:ln cap="flat">
              <a:noFill/>
              <a:prstDash val="solid"/>
            </a:ln>
          </p:spPr>
          <p:txBody>
            <a:bodyPr vert="horz" wrap="square" lIns="121920" tIns="60960" rIns="121920" bIns="60960" anchor="t" anchorCtr="0" compatLnSpc="1">
              <a:noAutofit/>
            </a:bodyPr>
            <a:lstStyle/>
            <a:p>
              <a:pPr defTabSz="1219114">
                <a:defRPr sz="1800" b="0" i="0" u="none" strike="noStrike" kern="0" cap="none" spc="0" baseline="0">
                  <a:solidFill>
                    <a:srgbClr val="000000"/>
                  </a:solidFill>
                  <a:uFillTx/>
                </a:defRPr>
              </a:pPr>
              <a:endParaRPr lang="en-US" sz="2400" dirty="0">
                <a:solidFill>
                  <a:srgbClr val="000000"/>
                </a:solidFill>
                <a:latin typeface="Calibri Light"/>
              </a:endParaRPr>
            </a:p>
          </p:txBody>
        </p:sp>
        <p:sp>
          <p:nvSpPr>
            <p:cNvPr id="77" name="Freeform 9">
              <a:extLst>
                <a:ext uri="{FF2B5EF4-FFF2-40B4-BE49-F238E27FC236}">
                  <a16:creationId xmlns:a16="http://schemas.microsoft.com/office/drawing/2014/main" id="{35B77AE3-64B2-CC01-2D75-127231A0D073}"/>
                </a:ext>
              </a:extLst>
            </p:cNvPr>
            <p:cNvSpPr>
              <a:spLocks/>
            </p:cNvSpPr>
            <p:nvPr/>
          </p:nvSpPr>
          <p:spPr bwMode="auto">
            <a:xfrm>
              <a:off x="6485244" y="4020133"/>
              <a:ext cx="98343" cy="98485"/>
            </a:xfrm>
            <a:custGeom>
              <a:avLst/>
              <a:gdLst>
                <a:gd name="T0" fmla="*/ 390 w 708"/>
                <a:gd name="T1" fmla="*/ 44 h 707"/>
                <a:gd name="T2" fmla="*/ 390 w 708"/>
                <a:gd name="T3" fmla="*/ 44 h 707"/>
                <a:gd name="T4" fmla="*/ 390 w 708"/>
                <a:gd name="T5" fmla="*/ 43 h 707"/>
                <a:gd name="T6" fmla="*/ 375 w 708"/>
                <a:gd name="T7" fmla="*/ 25 h 707"/>
                <a:gd name="T8" fmla="*/ 294 w 708"/>
                <a:gd name="T9" fmla="*/ 21 h 707"/>
                <a:gd name="T10" fmla="*/ 282 w 708"/>
                <a:gd name="T11" fmla="*/ 102 h 707"/>
                <a:gd name="T12" fmla="*/ 289 w 708"/>
                <a:gd name="T13" fmla="*/ 110 h 707"/>
                <a:gd name="T14" fmla="*/ 288 w 708"/>
                <a:gd name="T15" fmla="*/ 110 h 707"/>
                <a:gd name="T16" fmla="*/ 402 w 708"/>
                <a:gd name="T17" fmla="*/ 247 h 707"/>
                <a:gd name="T18" fmla="*/ 337 w 708"/>
                <a:gd name="T19" fmla="*/ 536 h 707"/>
                <a:gd name="T20" fmla="*/ 0 w 708"/>
                <a:gd name="T21" fmla="*/ 475 h 707"/>
                <a:gd name="T22" fmla="*/ 384 w 708"/>
                <a:gd name="T23" fmla="*/ 663 h 707"/>
                <a:gd name="T24" fmla="*/ 521 w 708"/>
                <a:gd name="T25" fmla="*/ 201 h 707"/>
                <a:gd name="T26" fmla="*/ 390 w 708"/>
                <a:gd name="T27" fmla="*/ 44 h 7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8" h="707">
                  <a:moveTo>
                    <a:pt x="390" y="44"/>
                  </a:moveTo>
                  <a:lnTo>
                    <a:pt x="390" y="44"/>
                  </a:lnTo>
                  <a:lnTo>
                    <a:pt x="390" y="43"/>
                  </a:lnTo>
                  <a:lnTo>
                    <a:pt x="375" y="25"/>
                  </a:lnTo>
                  <a:cubicBezTo>
                    <a:pt x="354" y="0"/>
                    <a:pt x="319" y="0"/>
                    <a:pt x="294" y="21"/>
                  </a:cubicBezTo>
                  <a:cubicBezTo>
                    <a:pt x="268" y="42"/>
                    <a:pt x="261" y="77"/>
                    <a:pt x="282" y="102"/>
                  </a:cubicBezTo>
                  <a:cubicBezTo>
                    <a:pt x="282" y="102"/>
                    <a:pt x="284" y="105"/>
                    <a:pt x="289" y="110"/>
                  </a:cubicBezTo>
                  <a:lnTo>
                    <a:pt x="288" y="110"/>
                  </a:lnTo>
                  <a:cubicBezTo>
                    <a:pt x="337" y="168"/>
                    <a:pt x="402" y="247"/>
                    <a:pt x="402" y="247"/>
                  </a:cubicBezTo>
                  <a:cubicBezTo>
                    <a:pt x="483" y="345"/>
                    <a:pt x="447" y="467"/>
                    <a:pt x="337" y="536"/>
                  </a:cubicBezTo>
                  <a:cubicBezTo>
                    <a:pt x="240" y="597"/>
                    <a:pt x="62" y="575"/>
                    <a:pt x="0" y="475"/>
                  </a:cubicBezTo>
                  <a:cubicBezTo>
                    <a:pt x="48" y="615"/>
                    <a:pt x="207" y="707"/>
                    <a:pt x="384" y="663"/>
                  </a:cubicBezTo>
                  <a:cubicBezTo>
                    <a:pt x="537" y="625"/>
                    <a:pt x="708" y="428"/>
                    <a:pt x="521" y="201"/>
                  </a:cubicBezTo>
                  <a:lnTo>
                    <a:pt x="390" y="44"/>
                  </a:lnTo>
                  <a:close/>
                </a:path>
              </a:pathLst>
            </a:custGeom>
            <a:solidFill>
              <a:schemeClr val="accent2"/>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609570"/>
              <a:endParaRPr lang="en-US" sz="2400" dirty="0">
                <a:solidFill>
                  <a:srgbClr val="012036"/>
                </a:solidFill>
                <a:latin typeface="Calibri" panose="020F0502020204030204"/>
              </a:endParaRPr>
            </a:p>
          </p:txBody>
        </p:sp>
        <p:sp>
          <p:nvSpPr>
            <p:cNvPr id="79" name="Freeform 10">
              <a:extLst>
                <a:ext uri="{FF2B5EF4-FFF2-40B4-BE49-F238E27FC236}">
                  <a16:creationId xmlns:a16="http://schemas.microsoft.com/office/drawing/2014/main" id="{3C2BCAF3-092C-B3DC-D4AD-377D6354E1AD}"/>
                </a:ext>
              </a:extLst>
            </p:cNvPr>
            <p:cNvSpPr>
              <a:spLocks/>
            </p:cNvSpPr>
            <p:nvPr/>
          </p:nvSpPr>
          <p:spPr bwMode="auto">
            <a:xfrm>
              <a:off x="6469947" y="3982928"/>
              <a:ext cx="98343" cy="98485"/>
            </a:xfrm>
            <a:custGeom>
              <a:avLst/>
              <a:gdLst>
                <a:gd name="T0" fmla="*/ 299 w 707"/>
                <a:gd name="T1" fmla="*/ 640 h 704"/>
                <a:gd name="T2" fmla="*/ 299 w 707"/>
                <a:gd name="T3" fmla="*/ 640 h 704"/>
                <a:gd name="T4" fmla="*/ 298 w 707"/>
                <a:gd name="T5" fmla="*/ 641 h 704"/>
                <a:gd name="T6" fmla="*/ 330 w 707"/>
                <a:gd name="T7" fmla="*/ 679 h 704"/>
                <a:gd name="T8" fmla="*/ 411 w 707"/>
                <a:gd name="T9" fmla="*/ 683 h 704"/>
                <a:gd name="T10" fmla="*/ 423 w 707"/>
                <a:gd name="T11" fmla="*/ 602 h 704"/>
                <a:gd name="T12" fmla="*/ 410 w 707"/>
                <a:gd name="T13" fmla="*/ 586 h 704"/>
                <a:gd name="T14" fmla="*/ 411 w 707"/>
                <a:gd name="T15" fmla="*/ 586 h 704"/>
                <a:gd name="T16" fmla="*/ 306 w 707"/>
                <a:gd name="T17" fmla="*/ 460 h 704"/>
                <a:gd name="T18" fmla="*/ 371 w 707"/>
                <a:gd name="T19" fmla="*/ 171 h 704"/>
                <a:gd name="T20" fmla="*/ 707 w 707"/>
                <a:gd name="T21" fmla="*/ 232 h 704"/>
                <a:gd name="T22" fmla="*/ 324 w 707"/>
                <a:gd name="T23" fmla="*/ 44 h 704"/>
                <a:gd name="T24" fmla="*/ 187 w 707"/>
                <a:gd name="T25" fmla="*/ 505 h 704"/>
                <a:gd name="T26" fmla="*/ 299 w 707"/>
                <a:gd name="T27" fmla="*/ 640 h 7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7" h="704">
                  <a:moveTo>
                    <a:pt x="299" y="640"/>
                  </a:moveTo>
                  <a:lnTo>
                    <a:pt x="299" y="640"/>
                  </a:lnTo>
                  <a:lnTo>
                    <a:pt x="298" y="641"/>
                  </a:lnTo>
                  <a:lnTo>
                    <a:pt x="330" y="679"/>
                  </a:lnTo>
                  <a:cubicBezTo>
                    <a:pt x="351" y="704"/>
                    <a:pt x="386" y="704"/>
                    <a:pt x="411" y="683"/>
                  </a:cubicBezTo>
                  <a:cubicBezTo>
                    <a:pt x="437" y="662"/>
                    <a:pt x="444" y="627"/>
                    <a:pt x="423" y="602"/>
                  </a:cubicBezTo>
                  <a:cubicBezTo>
                    <a:pt x="423" y="602"/>
                    <a:pt x="418" y="596"/>
                    <a:pt x="410" y="586"/>
                  </a:cubicBezTo>
                  <a:lnTo>
                    <a:pt x="411" y="586"/>
                  </a:lnTo>
                  <a:cubicBezTo>
                    <a:pt x="363" y="529"/>
                    <a:pt x="306" y="460"/>
                    <a:pt x="306" y="460"/>
                  </a:cubicBezTo>
                  <a:cubicBezTo>
                    <a:pt x="225" y="362"/>
                    <a:pt x="261" y="240"/>
                    <a:pt x="371" y="171"/>
                  </a:cubicBezTo>
                  <a:cubicBezTo>
                    <a:pt x="468" y="110"/>
                    <a:pt x="646" y="132"/>
                    <a:pt x="707" y="232"/>
                  </a:cubicBezTo>
                  <a:cubicBezTo>
                    <a:pt x="660" y="91"/>
                    <a:pt x="500" y="0"/>
                    <a:pt x="324" y="44"/>
                  </a:cubicBezTo>
                  <a:cubicBezTo>
                    <a:pt x="171" y="82"/>
                    <a:pt x="0" y="279"/>
                    <a:pt x="187" y="505"/>
                  </a:cubicBezTo>
                  <a:lnTo>
                    <a:pt x="299" y="640"/>
                  </a:lnTo>
                  <a:close/>
                </a:path>
              </a:pathLst>
            </a:custGeom>
            <a:solidFill>
              <a:schemeClr val="accent2"/>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609570"/>
              <a:endParaRPr lang="en-US" sz="2400" dirty="0">
                <a:solidFill>
                  <a:srgbClr val="012036"/>
                </a:solidFill>
                <a:latin typeface="Calibri" panose="020F0502020204030204"/>
              </a:endParaRPr>
            </a:p>
          </p:txBody>
        </p:sp>
        <p:sp>
          <p:nvSpPr>
            <p:cNvPr id="85" name="Freeform 11">
              <a:extLst>
                <a:ext uri="{FF2B5EF4-FFF2-40B4-BE49-F238E27FC236}">
                  <a16:creationId xmlns:a16="http://schemas.microsoft.com/office/drawing/2014/main" id="{CC0C1B12-8578-5913-F8FC-F679092C727A}"/>
                </a:ext>
              </a:extLst>
            </p:cNvPr>
            <p:cNvSpPr>
              <a:spLocks noEditPoints="1"/>
            </p:cNvSpPr>
            <p:nvPr/>
          </p:nvSpPr>
          <p:spPr bwMode="auto">
            <a:xfrm>
              <a:off x="6573389" y="4083602"/>
              <a:ext cx="4371" cy="5836"/>
            </a:xfrm>
            <a:custGeom>
              <a:avLst/>
              <a:gdLst>
                <a:gd name="T0" fmla="*/ 6 w 31"/>
                <a:gd name="T1" fmla="*/ 18 h 41"/>
                <a:gd name="T2" fmla="*/ 6 w 31"/>
                <a:gd name="T3" fmla="*/ 18 h 41"/>
                <a:gd name="T4" fmla="*/ 6 w 31"/>
                <a:gd name="T5" fmla="*/ 5 h 41"/>
                <a:gd name="T6" fmla="*/ 15 w 31"/>
                <a:gd name="T7" fmla="*/ 5 h 41"/>
                <a:gd name="T8" fmla="*/ 24 w 31"/>
                <a:gd name="T9" fmla="*/ 11 h 41"/>
                <a:gd name="T10" fmla="*/ 14 w 31"/>
                <a:gd name="T11" fmla="*/ 18 h 41"/>
                <a:gd name="T12" fmla="*/ 6 w 31"/>
                <a:gd name="T13" fmla="*/ 18 h 41"/>
                <a:gd name="T14" fmla="*/ 30 w 31"/>
                <a:gd name="T15" fmla="*/ 12 h 41"/>
                <a:gd name="T16" fmla="*/ 30 w 31"/>
                <a:gd name="T17" fmla="*/ 12 h 41"/>
                <a:gd name="T18" fmla="*/ 16 w 31"/>
                <a:gd name="T19" fmla="*/ 0 h 41"/>
                <a:gd name="T20" fmla="*/ 0 w 31"/>
                <a:gd name="T21" fmla="*/ 0 h 41"/>
                <a:gd name="T22" fmla="*/ 0 w 31"/>
                <a:gd name="T23" fmla="*/ 41 h 41"/>
                <a:gd name="T24" fmla="*/ 6 w 31"/>
                <a:gd name="T25" fmla="*/ 41 h 41"/>
                <a:gd name="T26" fmla="*/ 6 w 31"/>
                <a:gd name="T27" fmla="*/ 23 h 41"/>
                <a:gd name="T28" fmla="*/ 14 w 31"/>
                <a:gd name="T29" fmla="*/ 23 h 41"/>
                <a:gd name="T30" fmla="*/ 24 w 31"/>
                <a:gd name="T31" fmla="*/ 41 h 41"/>
                <a:gd name="T32" fmla="*/ 31 w 31"/>
                <a:gd name="T33" fmla="*/ 41 h 41"/>
                <a:gd name="T34" fmla="*/ 20 w 31"/>
                <a:gd name="T35" fmla="*/ 23 h 41"/>
                <a:gd name="T36" fmla="*/ 30 w 31"/>
                <a:gd name="T37" fmla="*/ 12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1" h="41">
                  <a:moveTo>
                    <a:pt x="6" y="18"/>
                  </a:moveTo>
                  <a:lnTo>
                    <a:pt x="6" y="18"/>
                  </a:lnTo>
                  <a:lnTo>
                    <a:pt x="6" y="5"/>
                  </a:lnTo>
                  <a:lnTo>
                    <a:pt x="15" y="5"/>
                  </a:lnTo>
                  <a:cubicBezTo>
                    <a:pt x="19" y="5"/>
                    <a:pt x="24" y="6"/>
                    <a:pt x="24" y="11"/>
                  </a:cubicBezTo>
                  <a:cubicBezTo>
                    <a:pt x="24" y="18"/>
                    <a:pt x="19" y="18"/>
                    <a:pt x="14" y="18"/>
                  </a:cubicBezTo>
                  <a:lnTo>
                    <a:pt x="6" y="18"/>
                  </a:lnTo>
                  <a:close/>
                  <a:moveTo>
                    <a:pt x="30" y="12"/>
                  </a:moveTo>
                  <a:lnTo>
                    <a:pt x="30" y="12"/>
                  </a:lnTo>
                  <a:cubicBezTo>
                    <a:pt x="30" y="4"/>
                    <a:pt x="25" y="0"/>
                    <a:pt x="16" y="0"/>
                  </a:cubicBezTo>
                  <a:lnTo>
                    <a:pt x="0" y="0"/>
                  </a:lnTo>
                  <a:lnTo>
                    <a:pt x="0" y="41"/>
                  </a:lnTo>
                  <a:lnTo>
                    <a:pt x="6" y="41"/>
                  </a:lnTo>
                  <a:lnTo>
                    <a:pt x="6" y="23"/>
                  </a:lnTo>
                  <a:lnTo>
                    <a:pt x="14" y="23"/>
                  </a:lnTo>
                  <a:lnTo>
                    <a:pt x="24" y="41"/>
                  </a:lnTo>
                  <a:lnTo>
                    <a:pt x="31" y="41"/>
                  </a:lnTo>
                  <a:lnTo>
                    <a:pt x="20" y="23"/>
                  </a:lnTo>
                  <a:cubicBezTo>
                    <a:pt x="26" y="22"/>
                    <a:pt x="30" y="19"/>
                    <a:pt x="30" y="12"/>
                  </a:cubicBezTo>
                  <a:close/>
                </a:path>
              </a:pathLst>
            </a:custGeom>
            <a:solidFill>
              <a:schemeClr val="accent1"/>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609570"/>
              <a:endParaRPr lang="en-US" sz="2400" dirty="0">
                <a:solidFill>
                  <a:srgbClr val="012036"/>
                </a:solidFill>
                <a:latin typeface="Calibri" panose="020F0502020204030204"/>
              </a:endParaRPr>
            </a:p>
          </p:txBody>
        </p:sp>
        <p:sp>
          <p:nvSpPr>
            <p:cNvPr id="86" name="Freeform 12">
              <a:extLst>
                <a:ext uri="{FF2B5EF4-FFF2-40B4-BE49-F238E27FC236}">
                  <a16:creationId xmlns:a16="http://schemas.microsoft.com/office/drawing/2014/main" id="{CEFF5AFE-0B92-2010-4EC5-755130FA3BA6}"/>
                </a:ext>
              </a:extLst>
            </p:cNvPr>
            <p:cNvSpPr>
              <a:spLocks noEditPoints="1"/>
            </p:cNvSpPr>
            <p:nvPr/>
          </p:nvSpPr>
          <p:spPr bwMode="auto">
            <a:xfrm>
              <a:off x="6570475" y="4081413"/>
              <a:ext cx="10199" cy="10214"/>
            </a:xfrm>
            <a:custGeom>
              <a:avLst/>
              <a:gdLst>
                <a:gd name="T0" fmla="*/ 36 w 72"/>
                <a:gd name="T1" fmla="*/ 65 h 71"/>
                <a:gd name="T2" fmla="*/ 36 w 72"/>
                <a:gd name="T3" fmla="*/ 65 h 71"/>
                <a:gd name="T4" fmla="*/ 7 w 72"/>
                <a:gd name="T5" fmla="*/ 35 h 71"/>
                <a:gd name="T6" fmla="*/ 36 w 72"/>
                <a:gd name="T7" fmla="*/ 6 h 71"/>
                <a:gd name="T8" fmla="*/ 65 w 72"/>
                <a:gd name="T9" fmla="*/ 35 h 71"/>
                <a:gd name="T10" fmla="*/ 36 w 72"/>
                <a:gd name="T11" fmla="*/ 65 h 71"/>
                <a:gd name="T12" fmla="*/ 36 w 72"/>
                <a:gd name="T13" fmla="*/ 0 h 71"/>
                <a:gd name="T14" fmla="*/ 36 w 72"/>
                <a:gd name="T15" fmla="*/ 0 h 71"/>
                <a:gd name="T16" fmla="*/ 0 w 72"/>
                <a:gd name="T17" fmla="*/ 35 h 71"/>
                <a:gd name="T18" fmla="*/ 36 w 72"/>
                <a:gd name="T19" fmla="*/ 71 h 71"/>
                <a:gd name="T20" fmla="*/ 72 w 72"/>
                <a:gd name="T21" fmla="*/ 35 h 71"/>
                <a:gd name="T22" fmla="*/ 36 w 72"/>
                <a:gd name="T23"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2" h="71">
                  <a:moveTo>
                    <a:pt x="36" y="65"/>
                  </a:moveTo>
                  <a:lnTo>
                    <a:pt x="36" y="65"/>
                  </a:lnTo>
                  <a:cubicBezTo>
                    <a:pt x="20" y="65"/>
                    <a:pt x="7" y="52"/>
                    <a:pt x="7" y="35"/>
                  </a:cubicBezTo>
                  <a:cubicBezTo>
                    <a:pt x="7" y="19"/>
                    <a:pt x="20" y="6"/>
                    <a:pt x="36" y="6"/>
                  </a:cubicBezTo>
                  <a:cubicBezTo>
                    <a:pt x="52" y="6"/>
                    <a:pt x="65" y="19"/>
                    <a:pt x="65" y="35"/>
                  </a:cubicBezTo>
                  <a:cubicBezTo>
                    <a:pt x="65" y="52"/>
                    <a:pt x="52" y="65"/>
                    <a:pt x="36" y="65"/>
                  </a:cubicBezTo>
                  <a:close/>
                  <a:moveTo>
                    <a:pt x="36" y="0"/>
                  </a:moveTo>
                  <a:lnTo>
                    <a:pt x="36" y="0"/>
                  </a:lnTo>
                  <a:cubicBezTo>
                    <a:pt x="17" y="0"/>
                    <a:pt x="0" y="15"/>
                    <a:pt x="0" y="35"/>
                  </a:cubicBezTo>
                  <a:cubicBezTo>
                    <a:pt x="0" y="56"/>
                    <a:pt x="17" y="71"/>
                    <a:pt x="36" y="71"/>
                  </a:cubicBezTo>
                  <a:cubicBezTo>
                    <a:pt x="55" y="71"/>
                    <a:pt x="72" y="56"/>
                    <a:pt x="72" y="35"/>
                  </a:cubicBezTo>
                  <a:cubicBezTo>
                    <a:pt x="72" y="15"/>
                    <a:pt x="55" y="0"/>
                    <a:pt x="36" y="0"/>
                  </a:cubicBezTo>
                  <a:close/>
                </a:path>
              </a:pathLst>
            </a:custGeom>
            <a:solidFill>
              <a:schemeClr val="accent1"/>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609570"/>
              <a:endParaRPr lang="en-US" sz="2400" dirty="0">
                <a:solidFill>
                  <a:srgbClr val="012036"/>
                </a:solidFill>
                <a:latin typeface="Calibri" panose="020F0502020204030204"/>
              </a:endParaRPr>
            </a:p>
          </p:txBody>
        </p:sp>
      </p:grpSp>
      <p:sp>
        <p:nvSpPr>
          <p:cNvPr id="87" name="TextBox 86">
            <a:extLst>
              <a:ext uri="{FF2B5EF4-FFF2-40B4-BE49-F238E27FC236}">
                <a16:creationId xmlns:a16="http://schemas.microsoft.com/office/drawing/2014/main" id="{C7A00C7E-72F1-9A36-388B-9EA517575F73}"/>
              </a:ext>
            </a:extLst>
          </p:cNvPr>
          <p:cNvSpPr txBox="1"/>
          <p:nvPr/>
        </p:nvSpPr>
        <p:spPr>
          <a:xfrm>
            <a:off x="210060" y="1809657"/>
            <a:ext cx="1905569" cy="400110"/>
          </a:xfrm>
          <a:prstGeom prst="rect">
            <a:avLst/>
          </a:prstGeom>
          <a:noFill/>
        </p:spPr>
        <p:txBody>
          <a:bodyPr wrap="square" rtlCol="0">
            <a:spAutoFit/>
          </a:bodyPr>
          <a:lstStyle/>
          <a:p>
            <a:pPr algn="ctr" defTabSz="609570"/>
            <a:r>
              <a:rPr lang="en-US" sz="2000" dirty="0">
                <a:solidFill>
                  <a:schemeClr val="tx2"/>
                </a:solidFill>
                <a:latin typeface="Calibri" panose="020F0502020204030204"/>
              </a:rPr>
              <a:t>Visual Analytics</a:t>
            </a:r>
          </a:p>
        </p:txBody>
      </p:sp>
      <p:grpSp>
        <p:nvGrpSpPr>
          <p:cNvPr id="42" name="Group 41">
            <a:extLst>
              <a:ext uri="{FF2B5EF4-FFF2-40B4-BE49-F238E27FC236}">
                <a16:creationId xmlns:a16="http://schemas.microsoft.com/office/drawing/2014/main" id="{F93AF5C1-600C-21C9-8A7D-C98B89C3AE85}"/>
              </a:ext>
            </a:extLst>
          </p:cNvPr>
          <p:cNvGrpSpPr/>
          <p:nvPr/>
        </p:nvGrpSpPr>
        <p:grpSpPr>
          <a:xfrm>
            <a:off x="2452711" y="3053525"/>
            <a:ext cx="2072640" cy="1704116"/>
            <a:chOff x="3844222" y="2159528"/>
            <a:chExt cx="1554480" cy="1278087"/>
          </a:xfrm>
        </p:grpSpPr>
        <p:sp>
          <p:nvSpPr>
            <p:cNvPr id="44" name="Freeform 6">
              <a:extLst>
                <a:ext uri="{FF2B5EF4-FFF2-40B4-BE49-F238E27FC236}">
                  <a16:creationId xmlns:a16="http://schemas.microsoft.com/office/drawing/2014/main" id="{15C34598-2C6E-6B9F-FEDF-101C21FF0A6E}"/>
                </a:ext>
              </a:extLst>
            </p:cNvPr>
            <p:cNvSpPr>
              <a:spLocks noChangeAspect="1" noEditPoints="1"/>
            </p:cNvSpPr>
            <p:nvPr/>
          </p:nvSpPr>
          <p:spPr bwMode="auto">
            <a:xfrm>
              <a:off x="4415297" y="2159528"/>
              <a:ext cx="412331" cy="832369"/>
            </a:xfrm>
            <a:custGeom>
              <a:avLst/>
              <a:gdLst>
                <a:gd name="T0" fmla="*/ 891 w 1714"/>
                <a:gd name="T1" fmla="*/ 3023 h 3456"/>
                <a:gd name="T2" fmla="*/ 894 w 1714"/>
                <a:gd name="T3" fmla="*/ 2711 h 3456"/>
                <a:gd name="T4" fmla="*/ 1018 w 1714"/>
                <a:gd name="T5" fmla="*/ 2849 h 3456"/>
                <a:gd name="T6" fmla="*/ 1018 w 1714"/>
                <a:gd name="T7" fmla="*/ 3065 h 3456"/>
                <a:gd name="T8" fmla="*/ 894 w 1714"/>
                <a:gd name="T9" fmla="*/ 3203 h 3456"/>
                <a:gd name="T10" fmla="*/ 702 w 1714"/>
                <a:gd name="T11" fmla="*/ 3161 h 3456"/>
                <a:gd name="T12" fmla="*/ 601 w 1714"/>
                <a:gd name="T13" fmla="*/ 2922 h 3456"/>
                <a:gd name="T14" fmla="*/ 704 w 1714"/>
                <a:gd name="T15" fmla="*/ 2753 h 3456"/>
                <a:gd name="T16" fmla="*/ 344 w 1714"/>
                <a:gd name="T17" fmla="*/ 1992 h 3456"/>
                <a:gd name="T18" fmla="*/ 381 w 1714"/>
                <a:gd name="T19" fmla="*/ 1862 h 3456"/>
                <a:gd name="T20" fmla="*/ 1374 w 1714"/>
                <a:gd name="T21" fmla="*/ 2112 h 3456"/>
                <a:gd name="T22" fmla="*/ 288 w 1714"/>
                <a:gd name="T23" fmla="*/ 1900 h 3456"/>
                <a:gd name="T24" fmla="*/ 1338 w 1714"/>
                <a:gd name="T25" fmla="*/ 1689 h 3456"/>
                <a:gd name="T26" fmla="*/ 1432 w 1714"/>
                <a:gd name="T27" fmla="*/ 1582 h 3456"/>
                <a:gd name="T28" fmla="*/ 307 w 1714"/>
                <a:gd name="T29" fmla="*/ 1764 h 3456"/>
                <a:gd name="T30" fmla="*/ 366 w 1714"/>
                <a:gd name="T31" fmla="*/ 1284 h 3456"/>
                <a:gd name="T32" fmla="*/ 1338 w 1714"/>
                <a:gd name="T33" fmla="*/ 1284 h 3456"/>
                <a:gd name="T34" fmla="*/ 1432 w 1714"/>
                <a:gd name="T35" fmla="*/ 1391 h 3456"/>
                <a:gd name="T36" fmla="*/ 253 w 1714"/>
                <a:gd name="T37" fmla="*/ 1292 h 3456"/>
                <a:gd name="T38" fmla="*/ 1328 w 1714"/>
                <a:gd name="T39" fmla="*/ 855 h 3456"/>
                <a:gd name="T40" fmla="*/ 991 w 1714"/>
                <a:gd name="T41" fmla="*/ 837 h 3456"/>
                <a:gd name="T42" fmla="*/ 672 w 1714"/>
                <a:gd name="T43" fmla="*/ 812 h 3456"/>
                <a:gd name="T44" fmla="*/ 371 w 1714"/>
                <a:gd name="T45" fmla="*/ 794 h 3456"/>
                <a:gd name="T46" fmla="*/ 384 w 1714"/>
                <a:gd name="T47" fmla="*/ 792 h 3456"/>
                <a:gd name="T48" fmla="*/ 1390 w 1714"/>
                <a:gd name="T49" fmla="*/ 940 h 3456"/>
                <a:gd name="T50" fmla="*/ 1270 w 1714"/>
                <a:gd name="T51" fmla="*/ 719 h 3456"/>
                <a:gd name="T52" fmla="*/ 1126 w 1714"/>
                <a:gd name="T53" fmla="*/ 895 h 3456"/>
                <a:gd name="T54" fmla="*/ 905 w 1714"/>
                <a:gd name="T55" fmla="*/ 775 h 3456"/>
                <a:gd name="T56" fmla="*/ 830 w 1714"/>
                <a:gd name="T57" fmla="*/ 824 h 3456"/>
                <a:gd name="T58" fmla="*/ 579 w 1714"/>
                <a:gd name="T59" fmla="*/ 850 h 3456"/>
                <a:gd name="T60" fmla="*/ 489 w 1714"/>
                <a:gd name="T61" fmla="*/ 754 h 3456"/>
                <a:gd name="T62" fmla="*/ 295 w 1714"/>
                <a:gd name="T63" fmla="*/ 914 h 3456"/>
                <a:gd name="T64" fmla="*/ 1317 w 1714"/>
                <a:gd name="T65" fmla="*/ 516 h 3456"/>
                <a:gd name="T66" fmla="*/ 1022 w 1714"/>
                <a:gd name="T67" fmla="*/ 507 h 3456"/>
                <a:gd name="T68" fmla="*/ 1035 w 1714"/>
                <a:gd name="T69" fmla="*/ 510 h 3456"/>
                <a:gd name="T70" fmla="*/ 733 w 1714"/>
                <a:gd name="T71" fmla="*/ 527 h 3456"/>
                <a:gd name="T72" fmla="*/ 414 w 1714"/>
                <a:gd name="T73" fmla="*/ 553 h 3456"/>
                <a:gd name="T74" fmla="*/ 1465 w 1714"/>
                <a:gd name="T75" fmla="*/ 566 h 3456"/>
                <a:gd name="T76" fmla="*/ 1214 w 1714"/>
                <a:gd name="T77" fmla="*/ 540 h 3456"/>
                <a:gd name="T78" fmla="*/ 1139 w 1714"/>
                <a:gd name="T79" fmla="*/ 491 h 3456"/>
                <a:gd name="T80" fmla="*/ 917 w 1714"/>
                <a:gd name="T81" fmla="*/ 611 h 3456"/>
                <a:gd name="T82" fmla="*/ 774 w 1714"/>
                <a:gd name="T83" fmla="*/ 436 h 3456"/>
                <a:gd name="T84" fmla="*/ 653 w 1714"/>
                <a:gd name="T85" fmla="*/ 657 h 3456"/>
                <a:gd name="T86" fmla="*/ 384 w 1714"/>
                <a:gd name="T87" fmla="*/ 414 h 3456"/>
                <a:gd name="T88" fmla="*/ 409 w 1714"/>
                <a:gd name="T89" fmla="*/ 664 h 3456"/>
                <a:gd name="T90" fmla="*/ 335 w 1714"/>
                <a:gd name="T91" fmla="*/ 424 h 3456"/>
                <a:gd name="T92" fmla="*/ 1714 w 1714"/>
                <a:gd name="T93" fmla="*/ 2181 h 3456"/>
                <a:gd name="T94" fmla="*/ 1245 w 1714"/>
                <a:gd name="T95" fmla="*/ 2435 h 3456"/>
                <a:gd name="T96" fmla="*/ 1702 w 1714"/>
                <a:gd name="T97" fmla="*/ 2655 h 3456"/>
                <a:gd name="T98" fmla="*/ 187 w 1714"/>
                <a:gd name="T99" fmla="*/ 3453 h 3456"/>
                <a:gd name="T100" fmla="*/ 65 w 1714"/>
                <a:gd name="T101" fmla="*/ 2568 h 3456"/>
                <a:gd name="T102" fmla="*/ 472 w 1714"/>
                <a:gd name="T103" fmla="*/ 2594 h 3456"/>
                <a:gd name="T104" fmla="*/ 131 w 1714"/>
                <a:gd name="T105" fmla="*/ 3325 h 3456"/>
                <a:gd name="T106" fmla="*/ 1617 w 1714"/>
                <a:gd name="T107" fmla="*/ 2699 h 3456"/>
                <a:gd name="T108" fmla="*/ 1152 w 1714"/>
                <a:gd name="T109" fmla="*/ 2480 h 3456"/>
                <a:gd name="T110" fmla="*/ 1598 w 1714"/>
                <a:gd name="T111" fmla="*/ 2251 h 3456"/>
                <a:gd name="T112" fmla="*/ 169 w 1714"/>
                <a:gd name="T113" fmla="*/ 104 h 3456"/>
                <a:gd name="T114" fmla="*/ 218 w 1714"/>
                <a:gd name="T115" fmla="*/ 2306 h 3456"/>
                <a:gd name="T116" fmla="*/ 117 w 1714"/>
                <a:gd name="T117" fmla="*/ 2375 h 3456"/>
                <a:gd name="T118" fmla="*/ 117 w 1714"/>
                <a:gd name="T119" fmla="*/ 24 h 3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14" h="3456">
                  <a:moveTo>
                    <a:pt x="853" y="2881"/>
                  </a:moveTo>
                  <a:lnTo>
                    <a:pt x="833" y="2883"/>
                  </a:lnTo>
                  <a:lnTo>
                    <a:pt x="814" y="2892"/>
                  </a:lnTo>
                  <a:lnTo>
                    <a:pt x="798" y="2903"/>
                  </a:lnTo>
                  <a:lnTo>
                    <a:pt x="787" y="2919"/>
                  </a:lnTo>
                  <a:lnTo>
                    <a:pt x="779" y="2937"/>
                  </a:lnTo>
                  <a:lnTo>
                    <a:pt x="776" y="2957"/>
                  </a:lnTo>
                  <a:lnTo>
                    <a:pt x="779" y="2977"/>
                  </a:lnTo>
                  <a:lnTo>
                    <a:pt x="787" y="2995"/>
                  </a:lnTo>
                  <a:lnTo>
                    <a:pt x="798" y="3011"/>
                  </a:lnTo>
                  <a:lnTo>
                    <a:pt x="814" y="3023"/>
                  </a:lnTo>
                  <a:lnTo>
                    <a:pt x="833" y="3031"/>
                  </a:lnTo>
                  <a:lnTo>
                    <a:pt x="853" y="3034"/>
                  </a:lnTo>
                  <a:lnTo>
                    <a:pt x="873" y="3031"/>
                  </a:lnTo>
                  <a:lnTo>
                    <a:pt x="891" y="3023"/>
                  </a:lnTo>
                  <a:lnTo>
                    <a:pt x="906" y="3011"/>
                  </a:lnTo>
                  <a:lnTo>
                    <a:pt x="919" y="2995"/>
                  </a:lnTo>
                  <a:lnTo>
                    <a:pt x="926" y="2977"/>
                  </a:lnTo>
                  <a:lnTo>
                    <a:pt x="929" y="2957"/>
                  </a:lnTo>
                  <a:lnTo>
                    <a:pt x="926" y="2937"/>
                  </a:lnTo>
                  <a:lnTo>
                    <a:pt x="919" y="2919"/>
                  </a:lnTo>
                  <a:lnTo>
                    <a:pt x="906" y="2903"/>
                  </a:lnTo>
                  <a:lnTo>
                    <a:pt x="891" y="2892"/>
                  </a:lnTo>
                  <a:lnTo>
                    <a:pt x="873" y="2883"/>
                  </a:lnTo>
                  <a:lnTo>
                    <a:pt x="853" y="2881"/>
                  </a:lnTo>
                  <a:close/>
                  <a:moveTo>
                    <a:pt x="817" y="2706"/>
                  </a:moveTo>
                  <a:lnTo>
                    <a:pt x="887" y="2706"/>
                  </a:lnTo>
                  <a:lnTo>
                    <a:pt x="890" y="2707"/>
                  </a:lnTo>
                  <a:lnTo>
                    <a:pt x="893" y="2709"/>
                  </a:lnTo>
                  <a:lnTo>
                    <a:pt x="894" y="2711"/>
                  </a:lnTo>
                  <a:lnTo>
                    <a:pt x="894" y="2763"/>
                  </a:lnTo>
                  <a:lnTo>
                    <a:pt x="917" y="2770"/>
                  </a:lnTo>
                  <a:lnTo>
                    <a:pt x="940" y="2778"/>
                  </a:lnTo>
                  <a:lnTo>
                    <a:pt x="962" y="2791"/>
                  </a:lnTo>
                  <a:lnTo>
                    <a:pt x="997" y="2754"/>
                  </a:lnTo>
                  <a:lnTo>
                    <a:pt x="999" y="2753"/>
                  </a:lnTo>
                  <a:lnTo>
                    <a:pt x="1002" y="2753"/>
                  </a:lnTo>
                  <a:lnTo>
                    <a:pt x="1004" y="2753"/>
                  </a:lnTo>
                  <a:lnTo>
                    <a:pt x="1006" y="2754"/>
                  </a:lnTo>
                  <a:lnTo>
                    <a:pt x="1055" y="2805"/>
                  </a:lnTo>
                  <a:lnTo>
                    <a:pt x="1056" y="2807"/>
                  </a:lnTo>
                  <a:lnTo>
                    <a:pt x="1057" y="2809"/>
                  </a:lnTo>
                  <a:lnTo>
                    <a:pt x="1056" y="2811"/>
                  </a:lnTo>
                  <a:lnTo>
                    <a:pt x="1055" y="2812"/>
                  </a:lnTo>
                  <a:lnTo>
                    <a:pt x="1018" y="2849"/>
                  </a:lnTo>
                  <a:lnTo>
                    <a:pt x="1031" y="2870"/>
                  </a:lnTo>
                  <a:lnTo>
                    <a:pt x="1040" y="2893"/>
                  </a:lnTo>
                  <a:lnTo>
                    <a:pt x="1047" y="2917"/>
                  </a:lnTo>
                  <a:lnTo>
                    <a:pt x="1098" y="2917"/>
                  </a:lnTo>
                  <a:lnTo>
                    <a:pt x="1101" y="2918"/>
                  </a:lnTo>
                  <a:lnTo>
                    <a:pt x="1103" y="2920"/>
                  </a:lnTo>
                  <a:lnTo>
                    <a:pt x="1104" y="2922"/>
                  </a:lnTo>
                  <a:lnTo>
                    <a:pt x="1104" y="2992"/>
                  </a:lnTo>
                  <a:lnTo>
                    <a:pt x="1103" y="2995"/>
                  </a:lnTo>
                  <a:lnTo>
                    <a:pt x="1101" y="2997"/>
                  </a:lnTo>
                  <a:lnTo>
                    <a:pt x="1098" y="2997"/>
                  </a:lnTo>
                  <a:lnTo>
                    <a:pt x="1047" y="2997"/>
                  </a:lnTo>
                  <a:lnTo>
                    <a:pt x="1040" y="3021"/>
                  </a:lnTo>
                  <a:lnTo>
                    <a:pt x="1031" y="3044"/>
                  </a:lnTo>
                  <a:lnTo>
                    <a:pt x="1018" y="3065"/>
                  </a:lnTo>
                  <a:lnTo>
                    <a:pt x="1055" y="3102"/>
                  </a:lnTo>
                  <a:lnTo>
                    <a:pt x="1056" y="3104"/>
                  </a:lnTo>
                  <a:lnTo>
                    <a:pt x="1057" y="3106"/>
                  </a:lnTo>
                  <a:lnTo>
                    <a:pt x="1056" y="3108"/>
                  </a:lnTo>
                  <a:lnTo>
                    <a:pt x="1055" y="3109"/>
                  </a:lnTo>
                  <a:lnTo>
                    <a:pt x="1006" y="3160"/>
                  </a:lnTo>
                  <a:lnTo>
                    <a:pt x="1004" y="3161"/>
                  </a:lnTo>
                  <a:lnTo>
                    <a:pt x="1002" y="3161"/>
                  </a:lnTo>
                  <a:lnTo>
                    <a:pt x="999" y="3161"/>
                  </a:lnTo>
                  <a:lnTo>
                    <a:pt x="997" y="3160"/>
                  </a:lnTo>
                  <a:lnTo>
                    <a:pt x="962" y="3123"/>
                  </a:lnTo>
                  <a:lnTo>
                    <a:pt x="940" y="3136"/>
                  </a:lnTo>
                  <a:lnTo>
                    <a:pt x="917" y="3145"/>
                  </a:lnTo>
                  <a:lnTo>
                    <a:pt x="894" y="3151"/>
                  </a:lnTo>
                  <a:lnTo>
                    <a:pt x="894" y="3203"/>
                  </a:lnTo>
                  <a:lnTo>
                    <a:pt x="893" y="3206"/>
                  </a:lnTo>
                  <a:lnTo>
                    <a:pt x="890" y="3208"/>
                  </a:lnTo>
                  <a:lnTo>
                    <a:pt x="887" y="3208"/>
                  </a:lnTo>
                  <a:lnTo>
                    <a:pt x="817" y="3208"/>
                  </a:lnTo>
                  <a:lnTo>
                    <a:pt x="815" y="3208"/>
                  </a:lnTo>
                  <a:lnTo>
                    <a:pt x="813" y="3206"/>
                  </a:lnTo>
                  <a:lnTo>
                    <a:pt x="812" y="3203"/>
                  </a:lnTo>
                  <a:lnTo>
                    <a:pt x="812" y="3151"/>
                  </a:lnTo>
                  <a:lnTo>
                    <a:pt x="788" y="3145"/>
                  </a:lnTo>
                  <a:lnTo>
                    <a:pt x="766" y="3136"/>
                  </a:lnTo>
                  <a:lnTo>
                    <a:pt x="744" y="3123"/>
                  </a:lnTo>
                  <a:lnTo>
                    <a:pt x="708" y="3160"/>
                  </a:lnTo>
                  <a:lnTo>
                    <a:pt x="706" y="3161"/>
                  </a:lnTo>
                  <a:lnTo>
                    <a:pt x="704" y="3161"/>
                  </a:lnTo>
                  <a:lnTo>
                    <a:pt x="702" y="3161"/>
                  </a:lnTo>
                  <a:lnTo>
                    <a:pt x="700" y="3160"/>
                  </a:lnTo>
                  <a:lnTo>
                    <a:pt x="650" y="3109"/>
                  </a:lnTo>
                  <a:lnTo>
                    <a:pt x="649" y="3108"/>
                  </a:lnTo>
                  <a:lnTo>
                    <a:pt x="648" y="3106"/>
                  </a:lnTo>
                  <a:lnTo>
                    <a:pt x="649" y="3104"/>
                  </a:lnTo>
                  <a:lnTo>
                    <a:pt x="650" y="3102"/>
                  </a:lnTo>
                  <a:lnTo>
                    <a:pt x="686" y="3065"/>
                  </a:lnTo>
                  <a:lnTo>
                    <a:pt x="674" y="3044"/>
                  </a:lnTo>
                  <a:lnTo>
                    <a:pt x="665" y="3021"/>
                  </a:lnTo>
                  <a:lnTo>
                    <a:pt x="659" y="2997"/>
                  </a:lnTo>
                  <a:lnTo>
                    <a:pt x="606" y="2997"/>
                  </a:lnTo>
                  <a:lnTo>
                    <a:pt x="604" y="2997"/>
                  </a:lnTo>
                  <a:lnTo>
                    <a:pt x="602" y="2995"/>
                  </a:lnTo>
                  <a:lnTo>
                    <a:pt x="601" y="2992"/>
                  </a:lnTo>
                  <a:lnTo>
                    <a:pt x="601" y="2922"/>
                  </a:lnTo>
                  <a:lnTo>
                    <a:pt x="602" y="2920"/>
                  </a:lnTo>
                  <a:lnTo>
                    <a:pt x="604" y="2918"/>
                  </a:lnTo>
                  <a:lnTo>
                    <a:pt x="606" y="2917"/>
                  </a:lnTo>
                  <a:lnTo>
                    <a:pt x="659" y="2917"/>
                  </a:lnTo>
                  <a:lnTo>
                    <a:pt x="665" y="2893"/>
                  </a:lnTo>
                  <a:lnTo>
                    <a:pt x="674" y="2870"/>
                  </a:lnTo>
                  <a:lnTo>
                    <a:pt x="686" y="2849"/>
                  </a:lnTo>
                  <a:lnTo>
                    <a:pt x="650" y="2812"/>
                  </a:lnTo>
                  <a:lnTo>
                    <a:pt x="649" y="2811"/>
                  </a:lnTo>
                  <a:lnTo>
                    <a:pt x="648" y="2809"/>
                  </a:lnTo>
                  <a:lnTo>
                    <a:pt x="649" y="2807"/>
                  </a:lnTo>
                  <a:lnTo>
                    <a:pt x="650" y="2805"/>
                  </a:lnTo>
                  <a:lnTo>
                    <a:pt x="700" y="2754"/>
                  </a:lnTo>
                  <a:lnTo>
                    <a:pt x="702" y="2753"/>
                  </a:lnTo>
                  <a:lnTo>
                    <a:pt x="704" y="2753"/>
                  </a:lnTo>
                  <a:lnTo>
                    <a:pt x="706" y="2753"/>
                  </a:lnTo>
                  <a:lnTo>
                    <a:pt x="708" y="2754"/>
                  </a:lnTo>
                  <a:lnTo>
                    <a:pt x="744" y="2791"/>
                  </a:lnTo>
                  <a:lnTo>
                    <a:pt x="766" y="2778"/>
                  </a:lnTo>
                  <a:lnTo>
                    <a:pt x="788" y="2770"/>
                  </a:lnTo>
                  <a:lnTo>
                    <a:pt x="812" y="2763"/>
                  </a:lnTo>
                  <a:lnTo>
                    <a:pt x="812" y="2711"/>
                  </a:lnTo>
                  <a:lnTo>
                    <a:pt x="813" y="2709"/>
                  </a:lnTo>
                  <a:lnTo>
                    <a:pt x="815" y="2707"/>
                  </a:lnTo>
                  <a:lnTo>
                    <a:pt x="817" y="2706"/>
                  </a:lnTo>
                  <a:close/>
                  <a:moveTo>
                    <a:pt x="381" y="1955"/>
                  </a:moveTo>
                  <a:lnTo>
                    <a:pt x="366" y="1958"/>
                  </a:lnTo>
                  <a:lnTo>
                    <a:pt x="354" y="1967"/>
                  </a:lnTo>
                  <a:lnTo>
                    <a:pt x="347" y="1978"/>
                  </a:lnTo>
                  <a:lnTo>
                    <a:pt x="344" y="1992"/>
                  </a:lnTo>
                  <a:lnTo>
                    <a:pt x="347" y="2007"/>
                  </a:lnTo>
                  <a:lnTo>
                    <a:pt x="354" y="2018"/>
                  </a:lnTo>
                  <a:lnTo>
                    <a:pt x="366" y="2026"/>
                  </a:lnTo>
                  <a:lnTo>
                    <a:pt x="381" y="2029"/>
                  </a:lnTo>
                  <a:lnTo>
                    <a:pt x="1324" y="2029"/>
                  </a:lnTo>
                  <a:lnTo>
                    <a:pt x="1338" y="2026"/>
                  </a:lnTo>
                  <a:lnTo>
                    <a:pt x="1350" y="2018"/>
                  </a:lnTo>
                  <a:lnTo>
                    <a:pt x="1357" y="2007"/>
                  </a:lnTo>
                  <a:lnTo>
                    <a:pt x="1360" y="1992"/>
                  </a:lnTo>
                  <a:lnTo>
                    <a:pt x="1357" y="1978"/>
                  </a:lnTo>
                  <a:lnTo>
                    <a:pt x="1350" y="1967"/>
                  </a:lnTo>
                  <a:lnTo>
                    <a:pt x="1338" y="1958"/>
                  </a:lnTo>
                  <a:lnTo>
                    <a:pt x="1324" y="1955"/>
                  </a:lnTo>
                  <a:lnTo>
                    <a:pt x="381" y="1955"/>
                  </a:lnTo>
                  <a:close/>
                  <a:moveTo>
                    <a:pt x="381" y="1862"/>
                  </a:moveTo>
                  <a:lnTo>
                    <a:pt x="1324" y="1862"/>
                  </a:lnTo>
                  <a:lnTo>
                    <a:pt x="1350" y="1865"/>
                  </a:lnTo>
                  <a:lnTo>
                    <a:pt x="1374" y="1873"/>
                  </a:lnTo>
                  <a:lnTo>
                    <a:pt x="1397" y="1884"/>
                  </a:lnTo>
                  <a:lnTo>
                    <a:pt x="1416" y="1900"/>
                  </a:lnTo>
                  <a:lnTo>
                    <a:pt x="1432" y="1920"/>
                  </a:lnTo>
                  <a:lnTo>
                    <a:pt x="1444" y="1942"/>
                  </a:lnTo>
                  <a:lnTo>
                    <a:pt x="1452" y="1966"/>
                  </a:lnTo>
                  <a:lnTo>
                    <a:pt x="1454" y="1992"/>
                  </a:lnTo>
                  <a:lnTo>
                    <a:pt x="1452" y="2018"/>
                  </a:lnTo>
                  <a:lnTo>
                    <a:pt x="1444" y="2043"/>
                  </a:lnTo>
                  <a:lnTo>
                    <a:pt x="1432" y="2065"/>
                  </a:lnTo>
                  <a:lnTo>
                    <a:pt x="1416" y="2084"/>
                  </a:lnTo>
                  <a:lnTo>
                    <a:pt x="1397" y="2100"/>
                  </a:lnTo>
                  <a:lnTo>
                    <a:pt x="1374" y="2112"/>
                  </a:lnTo>
                  <a:lnTo>
                    <a:pt x="1350" y="2120"/>
                  </a:lnTo>
                  <a:lnTo>
                    <a:pt x="1324" y="2123"/>
                  </a:lnTo>
                  <a:lnTo>
                    <a:pt x="381" y="2123"/>
                  </a:lnTo>
                  <a:lnTo>
                    <a:pt x="354" y="2120"/>
                  </a:lnTo>
                  <a:lnTo>
                    <a:pt x="330" y="2112"/>
                  </a:lnTo>
                  <a:lnTo>
                    <a:pt x="307" y="2100"/>
                  </a:lnTo>
                  <a:lnTo>
                    <a:pt x="288" y="2084"/>
                  </a:lnTo>
                  <a:lnTo>
                    <a:pt x="273" y="2065"/>
                  </a:lnTo>
                  <a:lnTo>
                    <a:pt x="260" y="2043"/>
                  </a:lnTo>
                  <a:lnTo>
                    <a:pt x="253" y="2018"/>
                  </a:lnTo>
                  <a:lnTo>
                    <a:pt x="251" y="1992"/>
                  </a:lnTo>
                  <a:lnTo>
                    <a:pt x="253" y="1966"/>
                  </a:lnTo>
                  <a:lnTo>
                    <a:pt x="260" y="1942"/>
                  </a:lnTo>
                  <a:lnTo>
                    <a:pt x="273" y="1920"/>
                  </a:lnTo>
                  <a:lnTo>
                    <a:pt x="288" y="1900"/>
                  </a:lnTo>
                  <a:lnTo>
                    <a:pt x="307" y="1884"/>
                  </a:lnTo>
                  <a:lnTo>
                    <a:pt x="330" y="1873"/>
                  </a:lnTo>
                  <a:lnTo>
                    <a:pt x="354" y="1865"/>
                  </a:lnTo>
                  <a:lnTo>
                    <a:pt x="381" y="1862"/>
                  </a:lnTo>
                  <a:close/>
                  <a:moveTo>
                    <a:pt x="381" y="1619"/>
                  </a:moveTo>
                  <a:lnTo>
                    <a:pt x="366" y="1621"/>
                  </a:lnTo>
                  <a:lnTo>
                    <a:pt x="354" y="1630"/>
                  </a:lnTo>
                  <a:lnTo>
                    <a:pt x="347" y="1641"/>
                  </a:lnTo>
                  <a:lnTo>
                    <a:pt x="344" y="1656"/>
                  </a:lnTo>
                  <a:lnTo>
                    <a:pt x="347" y="1669"/>
                  </a:lnTo>
                  <a:lnTo>
                    <a:pt x="354" y="1681"/>
                  </a:lnTo>
                  <a:lnTo>
                    <a:pt x="366" y="1689"/>
                  </a:lnTo>
                  <a:lnTo>
                    <a:pt x="381" y="1692"/>
                  </a:lnTo>
                  <a:lnTo>
                    <a:pt x="1324" y="1692"/>
                  </a:lnTo>
                  <a:lnTo>
                    <a:pt x="1338" y="1689"/>
                  </a:lnTo>
                  <a:lnTo>
                    <a:pt x="1350" y="1681"/>
                  </a:lnTo>
                  <a:lnTo>
                    <a:pt x="1357" y="1669"/>
                  </a:lnTo>
                  <a:lnTo>
                    <a:pt x="1360" y="1656"/>
                  </a:lnTo>
                  <a:lnTo>
                    <a:pt x="1357" y="1641"/>
                  </a:lnTo>
                  <a:lnTo>
                    <a:pt x="1350" y="1630"/>
                  </a:lnTo>
                  <a:lnTo>
                    <a:pt x="1338" y="1621"/>
                  </a:lnTo>
                  <a:lnTo>
                    <a:pt x="1324" y="1619"/>
                  </a:lnTo>
                  <a:lnTo>
                    <a:pt x="381" y="1619"/>
                  </a:lnTo>
                  <a:close/>
                  <a:moveTo>
                    <a:pt x="381" y="1525"/>
                  </a:moveTo>
                  <a:lnTo>
                    <a:pt x="1324" y="1525"/>
                  </a:lnTo>
                  <a:lnTo>
                    <a:pt x="1350" y="1528"/>
                  </a:lnTo>
                  <a:lnTo>
                    <a:pt x="1374" y="1535"/>
                  </a:lnTo>
                  <a:lnTo>
                    <a:pt x="1397" y="1548"/>
                  </a:lnTo>
                  <a:lnTo>
                    <a:pt x="1416" y="1564"/>
                  </a:lnTo>
                  <a:lnTo>
                    <a:pt x="1432" y="1582"/>
                  </a:lnTo>
                  <a:lnTo>
                    <a:pt x="1444" y="1604"/>
                  </a:lnTo>
                  <a:lnTo>
                    <a:pt x="1452" y="1630"/>
                  </a:lnTo>
                  <a:lnTo>
                    <a:pt x="1454" y="1656"/>
                  </a:lnTo>
                  <a:lnTo>
                    <a:pt x="1452" y="1682"/>
                  </a:lnTo>
                  <a:lnTo>
                    <a:pt x="1444" y="1706"/>
                  </a:lnTo>
                  <a:lnTo>
                    <a:pt x="1432" y="1727"/>
                  </a:lnTo>
                  <a:lnTo>
                    <a:pt x="1416" y="1747"/>
                  </a:lnTo>
                  <a:lnTo>
                    <a:pt x="1397" y="1764"/>
                  </a:lnTo>
                  <a:lnTo>
                    <a:pt x="1374" y="1775"/>
                  </a:lnTo>
                  <a:lnTo>
                    <a:pt x="1350" y="1782"/>
                  </a:lnTo>
                  <a:lnTo>
                    <a:pt x="1324" y="1786"/>
                  </a:lnTo>
                  <a:lnTo>
                    <a:pt x="381" y="1786"/>
                  </a:lnTo>
                  <a:lnTo>
                    <a:pt x="354" y="1782"/>
                  </a:lnTo>
                  <a:lnTo>
                    <a:pt x="330" y="1775"/>
                  </a:lnTo>
                  <a:lnTo>
                    <a:pt x="307" y="1764"/>
                  </a:lnTo>
                  <a:lnTo>
                    <a:pt x="288" y="1747"/>
                  </a:lnTo>
                  <a:lnTo>
                    <a:pt x="273" y="1727"/>
                  </a:lnTo>
                  <a:lnTo>
                    <a:pt x="260" y="1706"/>
                  </a:lnTo>
                  <a:lnTo>
                    <a:pt x="253" y="1682"/>
                  </a:lnTo>
                  <a:lnTo>
                    <a:pt x="251" y="1656"/>
                  </a:lnTo>
                  <a:lnTo>
                    <a:pt x="253" y="1630"/>
                  </a:lnTo>
                  <a:lnTo>
                    <a:pt x="260" y="1604"/>
                  </a:lnTo>
                  <a:lnTo>
                    <a:pt x="273" y="1582"/>
                  </a:lnTo>
                  <a:lnTo>
                    <a:pt x="288" y="1564"/>
                  </a:lnTo>
                  <a:lnTo>
                    <a:pt x="307" y="1548"/>
                  </a:lnTo>
                  <a:lnTo>
                    <a:pt x="330" y="1535"/>
                  </a:lnTo>
                  <a:lnTo>
                    <a:pt x="354" y="1528"/>
                  </a:lnTo>
                  <a:lnTo>
                    <a:pt x="381" y="1525"/>
                  </a:lnTo>
                  <a:close/>
                  <a:moveTo>
                    <a:pt x="381" y="1282"/>
                  </a:moveTo>
                  <a:lnTo>
                    <a:pt x="366" y="1284"/>
                  </a:lnTo>
                  <a:lnTo>
                    <a:pt x="354" y="1292"/>
                  </a:lnTo>
                  <a:lnTo>
                    <a:pt x="347" y="1304"/>
                  </a:lnTo>
                  <a:lnTo>
                    <a:pt x="344" y="1319"/>
                  </a:lnTo>
                  <a:lnTo>
                    <a:pt x="347" y="1332"/>
                  </a:lnTo>
                  <a:lnTo>
                    <a:pt x="354" y="1345"/>
                  </a:lnTo>
                  <a:lnTo>
                    <a:pt x="366" y="1352"/>
                  </a:lnTo>
                  <a:lnTo>
                    <a:pt x="381" y="1355"/>
                  </a:lnTo>
                  <a:lnTo>
                    <a:pt x="1324" y="1355"/>
                  </a:lnTo>
                  <a:lnTo>
                    <a:pt x="1338" y="1352"/>
                  </a:lnTo>
                  <a:lnTo>
                    <a:pt x="1350" y="1345"/>
                  </a:lnTo>
                  <a:lnTo>
                    <a:pt x="1357" y="1332"/>
                  </a:lnTo>
                  <a:lnTo>
                    <a:pt x="1360" y="1319"/>
                  </a:lnTo>
                  <a:lnTo>
                    <a:pt x="1357" y="1304"/>
                  </a:lnTo>
                  <a:lnTo>
                    <a:pt x="1350" y="1292"/>
                  </a:lnTo>
                  <a:lnTo>
                    <a:pt x="1338" y="1284"/>
                  </a:lnTo>
                  <a:lnTo>
                    <a:pt x="1324" y="1282"/>
                  </a:lnTo>
                  <a:lnTo>
                    <a:pt x="381" y="1282"/>
                  </a:lnTo>
                  <a:close/>
                  <a:moveTo>
                    <a:pt x="381" y="1188"/>
                  </a:moveTo>
                  <a:lnTo>
                    <a:pt x="1324" y="1188"/>
                  </a:lnTo>
                  <a:lnTo>
                    <a:pt x="1350" y="1191"/>
                  </a:lnTo>
                  <a:lnTo>
                    <a:pt x="1374" y="1198"/>
                  </a:lnTo>
                  <a:lnTo>
                    <a:pt x="1397" y="1211"/>
                  </a:lnTo>
                  <a:lnTo>
                    <a:pt x="1416" y="1226"/>
                  </a:lnTo>
                  <a:lnTo>
                    <a:pt x="1432" y="1245"/>
                  </a:lnTo>
                  <a:lnTo>
                    <a:pt x="1444" y="1267"/>
                  </a:lnTo>
                  <a:lnTo>
                    <a:pt x="1452" y="1292"/>
                  </a:lnTo>
                  <a:lnTo>
                    <a:pt x="1454" y="1319"/>
                  </a:lnTo>
                  <a:lnTo>
                    <a:pt x="1452" y="1345"/>
                  </a:lnTo>
                  <a:lnTo>
                    <a:pt x="1444" y="1369"/>
                  </a:lnTo>
                  <a:lnTo>
                    <a:pt x="1432" y="1391"/>
                  </a:lnTo>
                  <a:lnTo>
                    <a:pt x="1416" y="1411"/>
                  </a:lnTo>
                  <a:lnTo>
                    <a:pt x="1397" y="1426"/>
                  </a:lnTo>
                  <a:lnTo>
                    <a:pt x="1374" y="1438"/>
                  </a:lnTo>
                  <a:lnTo>
                    <a:pt x="1350" y="1445"/>
                  </a:lnTo>
                  <a:lnTo>
                    <a:pt x="1324" y="1448"/>
                  </a:lnTo>
                  <a:lnTo>
                    <a:pt x="381" y="1448"/>
                  </a:lnTo>
                  <a:lnTo>
                    <a:pt x="354" y="1445"/>
                  </a:lnTo>
                  <a:lnTo>
                    <a:pt x="330" y="1438"/>
                  </a:lnTo>
                  <a:lnTo>
                    <a:pt x="307" y="1426"/>
                  </a:lnTo>
                  <a:lnTo>
                    <a:pt x="288" y="1411"/>
                  </a:lnTo>
                  <a:lnTo>
                    <a:pt x="273" y="1391"/>
                  </a:lnTo>
                  <a:lnTo>
                    <a:pt x="260" y="1369"/>
                  </a:lnTo>
                  <a:lnTo>
                    <a:pt x="253" y="1345"/>
                  </a:lnTo>
                  <a:lnTo>
                    <a:pt x="251" y="1319"/>
                  </a:lnTo>
                  <a:lnTo>
                    <a:pt x="253" y="1292"/>
                  </a:lnTo>
                  <a:lnTo>
                    <a:pt x="260" y="1267"/>
                  </a:lnTo>
                  <a:lnTo>
                    <a:pt x="273" y="1245"/>
                  </a:lnTo>
                  <a:lnTo>
                    <a:pt x="288" y="1226"/>
                  </a:lnTo>
                  <a:lnTo>
                    <a:pt x="307" y="1211"/>
                  </a:lnTo>
                  <a:lnTo>
                    <a:pt x="330" y="1198"/>
                  </a:lnTo>
                  <a:lnTo>
                    <a:pt x="354" y="1191"/>
                  </a:lnTo>
                  <a:lnTo>
                    <a:pt x="381" y="1188"/>
                  </a:lnTo>
                  <a:close/>
                  <a:moveTo>
                    <a:pt x="1341" y="792"/>
                  </a:moveTo>
                  <a:lnTo>
                    <a:pt x="1328" y="794"/>
                  </a:lnTo>
                  <a:lnTo>
                    <a:pt x="1317" y="801"/>
                  </a:lnTo>
                  <a:lnTo>
                    <a:pt x="1311" y="812"/>
                  </a:lnTo>
                  <a:lnTo>
                    <a:pt x="1308" y="824"/>
                  </a:lnTo>
                  <a:lnTo>
                    <a:pt x="1311" y="837"/>
                  </a:lnTo>
                  <a:lnTo>
                    <a:pt x="1317" y="847"/>
                  </a:lnTo>
                  <a:lnTo>
                    <a:pt x="1328" y="855"/>
                  </a:lnTo>
                  <a:lnTo>
                    <a:pt x="1341" y="858"/>
                  </a:lnTo>
                  <a:lnTo>
                    <a:pt x="1354" y="855"/>
                  </a:lnTo>
                  <a:lnTo>
                    <a:pt x="1364" y="847"/>
                  </a:lnTo>
                  <a:lnTo>
                    <a:pt x="1371" y="837"/>
                  </a:lnTo>
                  <a:lnTo>
                    <a:pt x="1374" y="824"/>
                  </a:lnTo>
                  <a:lnTo>
                    <a:pt x="1371" y="812"/>
                  </a:lnTo>
                  <a:lnTo>
                    <a:pt x="1364" y="801"/>
                  </a:lnTo>
                  <a:lnTo>
                    <a:pt x="1354" y="794"/>
                  </a:lnTo>
                  <a:lnTo>
                    <a:pt x="1341" y="792"/>
                  </a:lnTo>
                  <a:close/>
                  <a:moveTo>
                    <a:pt x="1022" y="792"/>
                  </a:moveTo>
                  <a:lnTo>
                    <a:pt x="1009" y="794"/>
                  </a:lnTo>
                  <a:lnTo>
                    <a:pt x="998" y="801"/>
                  </a:lnTo>
                  <a:lnTo>
                    <a:pt x="991" y="812"/>
                  </a:lnTo>
                  <a:lnTo>
                    <a:pt x="989" y="824"/>
                  </a:lnTo>
                  <a:lnTo>
                    <a:pt x="991" y="837"/>
                  </a:lnTo>
                  <a:lnTo>
                    <a:pt x="998" y="847"/>
                  </a:lnTo>
                  <a:lnTo>
                    <a:pt x="1009" y="855"/>
                  </a:lnTo>
                  <a:lnTo>
                    <a:pt x="1022" y="858"/>
                  </a:lnTo>
                  <a:lnTo>
                    <a:pt x="1035" y="855"/>
                  </a:lnTo>
                  <a:lnTo>
                    <a:pt x="1046" y="847"/>
                  </a:lnTo>
                  <a:lnTo>
                    <a:pt x="1052" y="837"/>
                  </a:lnTo>
                  <a:lnTo>
                    <a:pt x="1055" y="824"/>
                  </a:lnTo>
                  <a:lnTo>
                    <a:pt x="1052" y="812"/>
                  </a:lnTo>
                  <a:lnTo>
                    <a:pt x="1046" y="801"/>
                  </a:lnTo>
                  <a:lnTo>
                    <a:pt x="1035" y="794"/>
                  </a:lnTo>
                  <a:lnTo>
                    <a:pt x="1022" y="792"/>
                  </a:lnTo>
                  <a:close/>
                  <a:moveTo>
                    <a:pt x="703" y="792"/>
                  </a:moveTo>
                  <a:lnTo>
                    <a:pt x="690" y="794"/>
                  </a:lnTo>
                  <a:lnTo>
                    <a:pt x="680" y="801"/>
                  </a:lnTo>
                  <a:lnTo>
                    <a:pt x="672" y="812"/>
                  </a:lnTo>
                  <a:lnTo>
                    <a:pt x="670" y="824"/>
                  </a:lnTo>
                  <a:lnTo>
                    <a:pt x="672" y="837"/>
                  </a:lnTo>
                  <a:lnTo>
                    <a:pt x="680" y="847"/>
                  </a:lnTo>
                  <a:lnTo>
                    <a:pt x="690" y="855"/>
                  </a:lnTo>
                  <a:lnTo>
                    <a:pt x="703" y="858"/>
                  </a:lnTo>
                  <a:lnTo>
                    <a:pt x="715" y="855"/>
                  </a:lnTo>
                  <a:lnTo>
                    <a:pt x="726" y="847"/>
                  </a:lnTo>
                  <a:lnTo>
                    <a:pt x="733" y="837"/>
                  </a:lnTo>
                  <a:lnTo>
                    <a:pt x="736" y="824"/>
                  </a:lnTo>
                  <a:lnTo>
                    <a:pt x="733" y="812"/>
                  </a:lnTo>
                  <a:lnTo>
                    <a:pt x="726" y="801"/>
                  </a:lnTo>
                  <a:lnTo>
                    <a:pt x="715" y="794"/>
                  </a:lnTo>
                  <a:lnTo>
                    <a:pt x="703" y="792"/>
                  </a:lnTo>
                  <a:close/>
                  <a:moveTo>
                    <a:pt x="384" y="792"/>
                  </a:moveTo>
                  <a:lnTo>
                    <a:pt x="371" y="794"/>
                  </a:lnTo>
                  <a:lnTo>
                    <a:pt x="361" y="801"/>
                  </a:lnTo>
                  <a:lnTo>
                    <a:pt x="353" y="812"/>
                  </a:lnTo>
                  <a:lnTo>
                    <a:pt x="351" y="824"/>
                  </a:lnTo>
                  <a:lnTo>
                    <a:pt x="353" y="837"/>
                  </a:lnTo>
                  <a:lnTo>
                    <a:pt x="361" y="847"/>
                  </a:lnTo>
                  <a:lnTo>
                    <a:pt x="371" y="855"/>
                  </a:lnTo>
                  <a:lnTo>
                    <a:pt x="384" y="858"/>
                  </a:lnTo>
                  <a:lnTo>
                    <a:pt x="396" y="855"/>
                  </a:lnTo>
                  <a:lnTo>
                    <a:pt x="407" y="847"/>
                  </a:lnTo>
                  <a:lnTo>
                    <a:pt x="414" y="837"/>
                  </a:lnTo>
                  <a:lnTo>
                    <a:pt x="416" y="824"/>
                  </a:lnTo>
                  <a:lnTo>
                    <a:pt x="414" y="812"/>
                  </a:lnTo>
                  <a:lnTo>
                    <a:pt x="407" y="801"/>
                  </a:lnTo>
                  <a:lnTo>
                    <a:pt x="396" y="794"/>
                  </a:lnTo>
                  <a:lnTo>
                    <a:pt x="384" y="792"/>
                  </a:lnTo>
                  <a:close/>
                  <a:moveTo>
                    <a:pt x="1341" y="699"/>
                  </a:moveTo>
                  <a:lnTo>
                    <a:pt x="1367" y="701"/>
                  </a:lnTo>
                  <a:lnTo>
                    <a:pt x="1390" y="708"/>
                  </a:lnTo>
                  <a:lnTo>
                    <a:pt x="1412" y="719"/>
                  </a:lnTo>
                  <a:lnTo>
                    <a:pt x="1431" y="735"/>
                  </a:lnTo>
                  <a:lnTo>
                    <a:pt x="1446" y="754"/>
                  </a:lnTo>
                  <a:lnTo>
                    <a:pt x="1458" y="775"/>
                  </a:lnTo>
                  <a:lnTo>
                    <a:pt x="1465" y="799"/>
                  </a:lnTo>
                  <a:lnTo>
                    <a:pt x="1467" y="824"/>
                  </a:lnTo>
                  <a:lnTo>
                    <a:pt x="1465" y="850"/>
                  </a:lnTo>
                  <a:lnTo>
                    <a:pt x="1458" y="873"/>
                  </a:lnTo>
                  <a:lnTo>
                    <a:pt x="1446" y="895"/>
                  </a:lnTo>
                  <a:lnTo>
                    <a:pt x="1431" y="914"/>
                  </a:lnTo>
                  <a:lnTo>
                    <a:pt x="1412" y="929"/>
                  </a:lnTo>
                  <a:lnTo>
                    <a:pt x="1390" y="940"/>
                  </a:lnTo>
                  <a:lnTo>
                    <a:pt x="1367" y="948"/>
                  </a:lnTo>
                  <a:lnTo>
                    <a:pt x="1341" y="951"/>
                  </a:lnTo>
                  <a:lnTo>
                    <a:pt x="1315" y="948"/>
                  </a:lnTo>
                  <a:lnTo>
                    <a:pt x="1292" y="940"/>
                  </a:lnTo>
                  <a:lnTo>
                    <a:pt x="1270" y="929"/>
                  </a:lnTo>
                  <a:lnTo>
                    <a:pt x="1251" y="914"/>
                  </a:lnTo>
                  <a:lnTo>
                    <a:pt x="1237" y="895"/>
                  </a:lnTo>
                  <a:lnTo>
                    <a:pt x="1224" y="873"/>
                  </a:lnTo>
                  <a:lnTo>
                    <a:pt x="1217" y="850"/>
                  </a:lnTo>
                  <a:lnTo>
                    <a:pt x="1214" y="824"/>
                  </a:lnTo>
                  <a:lnTo>
                    <a:pt x="1217" y="799"/>
                  </a:lnTo>
                  <a:lnTo>
                    <a:pt x="1224" y="775"/>
                  </a:lnTo>
                  <a:lnTo>
                    <a:pt x="1237" y="754"/>
                  </a:lnTo>
                  <a:lnTo>
                    <a:pt x="1251" y="735"/>
                  </a:lnTo>
                  <a:lnTo>
                    <a:pt x="1270" y="719"/>
                  </a:lnTo>
                  <a:lnTo>
                    <a:pt x="1292" y="708"/>
                  </a:lnTo>
                  <a:lnTo>
                    <a:pt x="1315" y="701"/>
                  </a:lnTo>
                  <a:lnTo>
                    <a:pt x="1341" y="699"/>
                  </a:lnTo>
                  <a:close/>
                  <a:moveTo>
                    <a:pt x="1022" y="699"/>
                  </a:moveTo>
                  <a:lnTo>
                    <a:pt x="1048" y="701"/>
                  </a:lnTo>
                  <a:lnTo>
                    <a:pt x="1071" y="708"/>
                  </a:lnTo>
                  <a:lnTo>
                    <a:pt x="1093" y="719"/>
                  </a:lnTo>
                  <a:lnTo>
                    <a:pt x="1112" y="735"/>
                  </a:lnTo>
                  <a:lnTo>
                    <a:pt x="1126" y="754"/>
                  </a:lnTo>
                  <a:lnTo>
                    <a:pt x="1139" y="775"/>
                  </a:lnTo>
                  <a:lnTo>
                    <a:pt x="1146" y="799"/>
                  </a:lnTo>
                  <a:lnTo>
                    <a:pt x="1148" y="824"/>
                  </a:lnTo>
                  <a:lnTo>
                    <a:pt x="1146" y="850"/>
                  </a:lnTo>
                  <a:lnTo>
                    <a:pt x="1139" y="873"/>
                  </a:lnTo>
                  <a:lnTo>
                    <a:pt x="1126" y="895"/>
                  </a:lnTo>
                  <a:lnTo>
                    <a:pt x="1112" y="914"/>
                  </a:lnTo>
                  <a:lnTo>
                    <a:pt x="1093" y="929"/>
                  </a:lnTo>
                  <a:lnTo>
                    <a:pt x="1071" y="940"/>
                  </a:lnTo>
                  <a:lnTo>
                    <a:pt x="1048" y="948"/>
                  </a:lnTo>
                  <a:lnTo>
                    <a:pt x="1022" y="951"/>
                  </a:lnTo>
                  <a:lnTo>
                    <a:pt x="996" y="948"/>
                  </a:lnTo>
                  <a:lnTo>
                    <a:pt x="972" y="940"/>
                  </a:lnTo>
                  <a:lnTo>
                    <a:pt x="951" y="929"/>
                  </a:lnTo>
                  <a:lnTo>
                    <a:pt x="932" y="914"/>
                  </a:lnTo>
                  <a:lnTo>
                    <a:pt x="917" y="895"/>
                  </a:lnTo>
                  <a:lnTo>
                    <a:pt x="905" y="873"/>
                  </a:lnTo>
                  <a:lnTo>
                    <a:pt x="898" y="850"/>
                  </a:lnTo>
                  <a:lnTo>
                    <a:pt x="896" y="824"/>
                  </a:lnTo>
                  <a:lnTo>
                    <a:pt x="898" y="799"/>
                  </a:lnTo>
                  <a:lnTo>
                    <a:pt x="905" y="775"/>
                  </a:lnTo>
                  <a:lnTo>
                    <a:pt x="917" y="754"/>
                  </a:lnTo>
                  <a:lnTo>
                    <a:pt x="932" y="735"/>
                  </a:lnTo>
                  <a:lnTo>
                    <a:pt x="951" y="719"/>
                  </a:lnTo>
                  <a:lnTo>
                    <a:pt x="972" y="708"/>
                  </a:lnTo>
                  <a:lnTo>
                    <a:pt x="996" y="701"/>
                  </a:lnTo>
                  <a:lnTo>
                    <a:pt x="1022" y="699"/>
                  </a:lnTo>
                  <a:close/>
                  <a:moveTo>
                    <a:pt x="703" y="699"/>
                  </a:moveTo>
                  <a:lnTo>
                    <a:pt x="728" y="701"/>
                  </a:lnTo>
                  <a:lnTo>
                    <a:pt x="752" y="708"/>
                  </a:lnTo>
                  <a:lnTo>
                    <a:pt x="774" y="719"/>
                  </a:lnTo>
                  <a:lnTo>
                    <a:pt x="792" y="735"/>
                  </a:lnTo>
                  <a:lnTo>
                    <a:pt x="808" y="754"/>
                  </a:lnTo>
                  <a:lnTo>
                    <a:pt x="819" y="775"/>
                  </a:lnTo>
                  <a:lnTo>
                    <a:pt x="826" y="799"/>
                  </a:lnTo>
                  <a:lnTo>
                    <a:pt x="830" y="824"/>
                  </a:lnTo>
                  <a:lnTo>
                    <a:pt x="826" y="850"/>
                  </a:lnTo>
                  <a:lnTo>
                    <a:pt x="819" y="873"/>
                  </a:lnTo>
                  <a:lnTo>
                    <a:pt x="808" y="895"/>
                  </a:lnTo>
                  <a:lnTo>
                    <a:pt x="792" y="914"/>
                  </a:lnTo>
                  <a:lnTo>
                    <a:pt x="774" y="929"/>
                  </a:lnTo>
                  <a:lnTo>
                    <a:pt x="752" y="940"/>
                  </a:lnTo>
                  <a:lnTo>
                    <a:pt x="728" y="948"/>
                  </a:lnTo>
                  <a:lnTo>
                    <a:pt x="703" y="951"/>
                  </a:lnTo>
                  <a:lnTo>
                    <a:pt x="678" y="948"/>
                  </a:lnTo>
                  <a:lnTo>
                    <a:pt x="653" y="940"/>
                  </a:lnTo>
                  <a:lnTo>
                    <a:pt x="632" y="929"/>
                  </a:lnTo>
                  <a:lnTo>
                    <a:pt x="614" y="914"/>
                  </a:lnTo>
                  <a:lnTo>
                    <a:pt x="598" y="895"/>
                  </a:lnTo>
                  <a:lnTo>
                    <a:pt x="586" y="873"/>
                  </a:lnTo>
                  <a:lnTo>
                    <a:pt x="579" y="850"/>
                  </a:lnTo>
                  <a:lnTo>
                    <a:pt x="577" y="824"/>
                  </a:lnTo>
                  <a:lnTo>
                    <a:pt x="579" y="799"/>
                  </a:lnTo>
                  <a:lnTo>
                    <a:pt x="586" y="775"/>
                  </a:lnTo>
                  <a:lnTo>
                    <a:pt x="598" y="754"/>
                  </a:lnTo>
                  <a:lnTo>
                    <a:pt x="614" y="735"/>
                  </a:lnTo>
                  <a:lnTo>
                    <a:pt x="632" y="719"/>
                  </a:lnTo>
                  <a:lnTo>
                    <a:pt x="653" y="708"/>
                  </a:lnTo>
                  <a:lnTo>
                    <a:pt x="678" y="701"/>
                  </a:lnTo>
                  <a:lnTo>
                    <a:pt x="703" y="699"/>
                  </a:lnTo>
                  <a:close/>
                  <a:moveTo>
                    <a:pt x="384" y="699"/>
                  </a:moveTo>
                  <a:lnTo>
                    <a:pt x="409" y="701"/>
                  </a:lnTo>
                  <a:lnTo>
                    <a:pt x="433" y="708"/>
                  </a:lnTo>
                  <a:lnTo>
                    <a:pt x="454" y="719"/>
                  </a:lnTo>
                  <a:lnTo>
                    <a:pt x="473" y="735"/>
                  </a:lnTo>
                  <a:lnTo>
                    <a:pt x="489" y="754"/>
                  </a:lnTo>
                  <a:lnTo>
                    <a:pt x="500" y="775"/>
                  </a:lnTo>
                  <a:lnTo>
                    <a:pt x="508" y="799"/>
                  </a:lnTo>
                  <a:lnTo>
                    <a:pt x="511" y="824"/>
                  </a:lnTo>
                  <a:lnTo>
                    <a:pt x="508" y="850"/>
                  </a:lnTo>
                  <a:lnTo>
                    <a:pt x="500" y="873"/>
                  </a:lnTo>
                  <a:lnTo>
                    <a:pt x="489" y="895"/>
                  </a:lnTo>
                  <a:lnTo>
                    <a:pt x="473" y="914"/>
                  </a:lnTo>
                  <a:lnTo>
                    <a:pt x="454" y="929"/>
                  </a:lnTo>
                  <a:lnTo>
                    <a:pt x="433" y="940"/>
                  </a:lnTo>
                  <a:lnTo>
                    <a:pt x="409" y="948"/>
                  </a:lnTo>
                  <a:lnTo>
                    <a:pt x="384" y="951"/>
                  </a:lnTo>
                  <a:lnTo>
                    <a:pt x="359" y="948"/>
                  </a:lnTo>
                  <a:lnTo>
                    <a:pt x="335" y="940"/>
                  </a:lnTo>
                  <a:lnTo>
                    <a:pt x="314" y="929"/>
                  </a:lnTo>
                  <a:lnTo>
                    <a:pt x="295" y="914"/>
                  </a:lnTo>
                  <a:lnTo>
                    <a:pt x="279" y="895"/>
                  </a:lnTo>
                  <a:lnTo>
                    <a:pt x="267" y="873"/>
                  </a:lnTo>
                  <a:lnTo>
                    <a:pt x="260" y="850"/>
                  </a:lnTo>
                  <a:lnTo>
                    <a:pt x="257" y="824"/>
                  </a:lnTo>
                  <a:lnTo>
                    <a:pt x="260" y="799"/>
                  </a:lnTo>
                  <a:lnTo>
                    <a:pt x="267" y="775"/>
                  </a:lnTo>
                  <a:lnTo>
                    <a:pt x="279" y="754"/>
                  </a:lnTo>
                  <a:lnTo>
                    <a:pt x="295" y="735"/>
                  </a:lnTo>
                  <a:lnTo>
                    <a:pt x="314" y="719"/>
                  </a:lnTo>
                  <a:lnTo>
                    <a:pt x="335" y="708"/>
                  </a:lnTo>
                  <a:lnTo>
                    <a:pt x="359" y="701"/>
                  </a:lnTo>
                  <a:lnTo>
                    <a:pt x="384" y="699"/>
                  </a:lnTo>
                  <a:close/>
                  <a:moveTo>
                    <a:pt x="1341" y="507"/>
                  </a:moveTo>
                  <a:lnTo>
                    <a:pt x="1328" y="510"/>
                  </a:lnTo>
                  <a:lnTo>
                    <a:pt x="1317" y="516"/>
                  </a:lnTo>
                  <a:lnTo>
                    <a:pt x="1311" y="527"/>
                  </a:lnTo>
                  <a:lnTo>
                    <a:pt x="1308" y="540"/>
                  </a:lnTo>
                  <a:lnTo>
                    <a:pt x="1311" y="553"/>
                  </a:lnTo>
                  <a:lnTo>
                    <a:pt x="1317" y="563"/>
                  </a:lnTo>
                  <a:lnTo>
                    <a:pt x="1328" y="571"/>
                  </a:lnTo>
                  <a:lnTo>
                    <a:pt x="1341" y="573"/>
                  </a:lnTo>
                  <a:lnTo>
                    <a:pt x="1354" y="571"/>
                  </a:lnTo>
                  <a:lnTo>
                    <a:pt x="1364" y="563"/>
                  </a:lnTo>
                  <a:lnTo>
                    <a:pt x="1371" y="553"/>
                  </a:lnTo>
                  <a:lnTo>
                    <a:pt x="1374" y="540"/>
                  </a:lnTo>
                  <a:lnTo>
                    <a:pt x="1371" y="527"/>
                  </a:lnTo>
                  <a:lnTo>
                    <a:pt x="1364" y="516"/>
                  </a:lnTo>
                  <a:lnTo>
                    <a:pt x="1354" y="510"/>
                  </a:lnTo>
                  <a:lnTo>
                    <a:pt x="1341" y="507"/>
                  </a:lnTo>
                  <a:close/>
                  <a:moveTo>
                    <a:pt x="1022" y="507"/>
                  </a:moveTo>
                  <a:lnTo>
                    <a:pt x="1009" y="510"/>
                  </a:lnTo>
                  <a:lnTo>
                    <a:pt x="998" y="516"/>
                  </a:lnTo>
                  <a:lnTo>
                    <a:pt x="991" y="527"/>
                  </a:lnTo>
                  <a:lnTo>
                    <a:pt x="989" y="540"/>
                  </a:lnTo>
                  <a:lnTo>
                    <a:pt x="991" y="553"/>
                  </a:lnTo>
                  <a:lnTo>
                    <a:pt x="998" y="563"/>
                  </a:lnTo>
                  <a:lnTo>
                    <a:pt x="1009" y="571"/>
                  </a:lnTo>
                  <a:lnTo>
                    <a:pt x="1022" y="573"/>
                  </a:lnTo>
                  <a:lnTo>
                    <a:pt x="1035" y="571"/>
                  </a:lnTo>
                  <a:lnTo>
                    <a:pt x="1046" y="563"/>
                  </a:lnTo>
                  <a:lnTo>
                    <a:pt x="1052" y="553"/>
                  </a:lnTo>
                  <a:lnTo>
                    <a:pt x="1055" y="540"/>
                  </a:lnTo>
                  <a:lnTo>
                    <a:pt x="1052" y="527"/>
                  </a:lnTo>
                  <a:lnTo>
                    <a:pt x="1046" y="516"/>
                  </a:lnTo>
                  <a:lnTo>
                    <a:pt x="1035" y="510"/>
                  </a:lnTo>
                  <a:lnTo>
                    <a:pt x="1022" y="507"/>
                  </a:lnTo>
                  <a:close/>
                  <a:moveTo>
                    <a:pt x="703" y="507"/>
                  </a:moveTo>
                  <a:lnTo>
                    <a:pt x="690" y="510"/>
                  </a:lnTo>
                  <a:lnTo>
                    <a:pt x="680" y="516"/>
                  </a:lnTo>
                  <a:lnTo>
                    <a:pt x="672" y="527"/>
                  </a:lnTo>
                  <a:lnTo>
                    <a:pt x="670" y="540"/>
                  </a:lnTo>
                  <a:lnTo>
                    <a:pt x="672" y="553"/>
                  </a:lnTo>
                  <a:lnTo>
                    <a:pt x="680" y="563"/>
                  </a:lnTo>
                  <a:lnTo>
                    <a:pt x="690" y="571"/>
                  </a:lnTo>
                  <a:lnTo>
                    <a:pt x="703" y="573"/>
                  </a:lnTo>
                  <a:lnTo>
                    <a:pt x="715" y="571"/>
                  </a:lnTo>
                  <a:lnTo>
                    <a:pt x="726" y="563"/>
                  </a:lnTo>
                  <a:lnTo>
                    <a:pt x="733" y="553"/>
                  </a:lnTo>
                  <a:lnTo>
                    <a:pt x="736" y="540"/>
                  </a:lnTo>
                  <a:lnTo>
                    <a:pt x="733" y="527"/>
                  </a:lnTo>
                  <a:lnTo>
                    <a:pt x="726" y="516"/>
                  </a:lnTo>
                  <a:lnTo>
                    <a:pt x="715" y="510"/>
                  </a:lnTo>
                  <a:lnTo>
                    <a:pt x="703" y="507"/>
                  </a:lnTo>
                  <a:close/>
                  <a:moveTo>
                    <a:pt x="384" y="507"/>
                  </a:moveTo>
                  <a:lnTo>
                    <a:pt x="371" y="510"/>
                  </a:lnTo>
                  <a:lnTo>
                    <a:pt x="361" y="516"/>
                  </a:lnTo>
                  <a:lnTo>
                    <a:pt x="353" y="527"/>
                  </a:lnTo>
                  <a:lnTo>
                    <a:pt x="351" y="540"/>
                  </a:lnTo>
                  <a:lnTo>
                    <a:pt x="353" y="553"/>
                  </a:lnTo>
                  <a:lnTo>
                    <a:pt x="361" y="563"/>
                  </a:lnTo>
                  <a:lnTo>
                    <a:pt x="371" y="571"/>
                  </a:lnTo>
                  <a:lnTo>
                    <a:pt x="384" y="573"/>
                  </a:lnTo>
                  <a:lnTo>
                    <a:pt x="396" y="571"/>
                  </a:lnTo>
                  <a:lnTo>
                    <a:pt x="407" y="563"/>
                  </a:lnTo>
                  <a:lnTo>
                    <a:pt x="414" y="553"/>
                  </a:lnTo>
                  <a:lnTo>
                    <a:pt x="416" y="540"/>
                  </a:lnTo>
                  <a:lnTo>
                    <a:pt x="414" y="527"/>
                  </a:lnTo>
                  <a:lnTo>
                    <a:pt x="407" y="516"/>
                  </a:lnTo>
                  <a:lnTo>
                    <a:pt x="396" y="510"/>
                  </a:lnTo>
                  <a:lnTo>
                    <a:pt x="384" y="507"/>
                  </a:lnTo>
                  <a:close/>
                  <a:moveTo>
                    <a:pt x="1341" y="414"/>
                  </a:moveTo>
                  <a:lnTo>
                    <a:pt x="1367" y="417"/>
                  </a:lnTo>
                  <a:lnTo>
                    <a:pt x="1390" y="424"/>
                  </a:lnTo>
                  <a:lnTo>
                    <a:pt x="1412" y="436"/>
                  </a:lnTo>
                  <a:lnTo>
                    <a:pt x="1431" y="450"/>
                  </a:lnTo>
                  <a:lnTo>
                    <a:pt x="1446" y="469"/>
                  </a:lnTo>
                  <a:lnTo>
                    <a:pt x="1458" y="491"/>
                  </a:lnTo>
                  <a:lnTo>
                    <a:pt x="1465" y="514"/>
                  </a:lnTo>
                  <a:lnTo>
                    <a:pt x="1467" y="540"/>
                  </a:lnTo>
                  <a:lnTo>
                    <a:pt x="1465" y="566"/>
                  </a:lnTo>
                  <a:lnTo>
                    <a:pt x="1458" y="590"/>
                  </a:lnTo>
                  <a:lnTo>
                    <a:pt x="1446" y="611"/>
                  </a:lnTo>
                  <a:lnTo>
                    <a:pt x="1431" y="629"/>
                  </a:lnTo>
                  <a:lnTo>
                    <a:pt x="1412" y="645"/>
                  </a:lnTo>
                  <a:lnTo>
                    <a:pt x="1390" y="657"/>
                  </a:lnTo>
                  <a:lnTo>
                    <a:pt x="1367" y="664"/>
                  </a:lnTo>
                  <a:lnTo>
                    <a:pt x="1341" y="666"/>
                  </a:lnTo>
                  <a:lnTo>
                    <a:pt x="1315" y="664"/>
                  </a:lnTo>
                  <a:lnTo>
                    <a:pt x="1292" y="657"/>
                  </a:lnTo>
                  <a:lnTo>
                    <a:pt x="1270" y="645"/>
                  </a:lnTo>
                  <a:lnTo>
                    <a:pt x="1251" y="629"/>
                  </a:lnTo>
                  <a:lnTo>
                    <a:pt x="1237" y="611"/>
                  </a:lnTo>
                  <a:lnTo>
                    <a:pt x="1224" y="590"/>
                  </a:lnTo>
                  <a:lnTo>
                    <a:pt x="1217" y="566"/>
                  </a:lnTo>
                  <a:lnTo>
                    <a:pt x="1214" y="540"/>
                  </a:lnTo>
                  <a:lnTo>
                    <a:pt x="1217" y="514"/>
                  </a:lnTo>
                  <a:lnTo>
                    <a:pt x="1224" y="491"/>
                  </a:lnTo>
                  <a:lnTo>
                    <a:pt x="1237" y="469"/>
                  </a:lnTo>
                  <a:lnTo>
                    <a:pt x="1251" y="450"/>
                  </a:lnTo>
                  <a:lnTo>
                    <a:pt x="1270" y="436"/>
                  </a:lnTo>
                  <a:lnTo>
                    <a:pt x="1292" y="424"/>
                  </a:lnTo>
                  <a:lnTo>
                    <a:pt x="1315" y="417"/>
                  </a:lnTo>
                  <a:lnTo>
                    <a:pt x="1341" y="414"/>
                  </a:lnTo>
                  <a:close/>
                  <a:moveTo>
                    <a:pt x="1022" y="414"/>
                  </a:moveTo>
                  <a:lnTo>
                    <a:pt x="1048" y="417"/>
                  </a:lnTo>
                  <a:lnTo>
                    <a:pt x="1071" y="424"/>
                  </a:lnTo>
                  <a:lnTo>
                    <a:pt x="1093" y="436"/>
                  </a:lnTo>
                  <a:lnTo>
                    <a:pt x="1112" y="450"/>
                  </a:lnTo>
                  <a:lnTo>
                    <a:pt x="1126" y="469"/>
                  </a:lnTo>
                  <a:lnTo>
                    <a:pt x="1139" y="491"/>
                  </a:lnTo>
                  <a:lnTo>
                    <a:pt x="1146" y="514"/>
                  </a:lnTo>
                  <a:lnTo>
                    <a:pt x="1148" y="540"/>
                  </a:lnTo>
                  <a:lnTo>
                    <a:pt x="1146" y="566"/>
                  </a:lnTo>
                  <a:lnTo>
                    <a:pt x="1139" y="590"/>
                  </a:lnTo>
                  <a:lnTo>
                    <a:pt x="1126" y="611"/>
                  </a:lnTo>
                  <a:lnTo>
                    <a:pt x="1112" y="629"/>
                  </a:lnTo>
                  <a:lnTo>
                    <a:pt x="1093" y="645"/>
                  </a:lnTo>
                  <a:lnTo>
                    <a:pt x="1071" y="657"/>
                  </a:lnTo>
                  <a:lnTo>
                    <a:pt x="1048" y="664"/>
                  </a:lnTo>
                  <a:lnTo>
                    <a:pt x="1022" y="666"/>
                  </a:lnTo>
                  <a:lnTo>
                    <a:pt x="996" y="664"/>
                  </a:lnTo>
                  <a:lnTo>
                    <a:pt x="972" y="657"/>
                  </a:lnTo>
                  <a:lnTo>
                    <a:pt x="951" y="645"/>
                  </a:lnTo>
                  <a:lnTo>
                    <a:pt x="932" y="629"/>
                  </a:lnTo>
                  <a:lnTo>
                    <a:pt x="917" y="611"/>
                  </a:lnTo>
                  <a:lnTo>
                    <a:pt x="905" y="590"/>
                  </a:lnTo>
                  <a:lnTo>
                    <a:pt x="898" y="566"/>
                  </a:lnTo>
                  <a:lnTo>
                    <a:pt x="896" y="540"/>
                  </a:lnTo>
                  <a:lnTo>
                    <a:pt x="898" y="514"/>
                  </a:lnTo>
                  <a:lnTo>
                    <a:pt x="905" y="491"/>
                  </a:lnTo>
                  <a:lnTo>
                    <a:pt x="917" y="469"/>
                  </a:lnTo>
                  <a:lnTo>
                    <a:pt x="932" y="450"/>
                  </a:lnTo>
                  <a:lnTo>
                    <a:pt x="951" y="436"/>
                  </a:lnTo>
                  <a:lnTo>
                    <a:pt x="972" y="424"/>
                  </a:lnTo>
                  <a:lnTo>
                    <a:pt x="996" y="417"/>
                  </a:lnTo>
                  <a:lnTo>
                    <a:pt x="1022" y="414"/>
                  </a:lnTo>
                  <a:close/>
                  <a:moveTo>
                    <a:pt x="703" y="414"/>
                  </a:moveTo>
                  <a:lnTo>
                    <a:pt x="728" y="417"/>
                  </a:lnTo>
                  <a:lnTo>
                    <a:pt x="752" y="424"/>
                  </a:lnTo>
                  <a:lnTo>
                    <a:pt x="774" y="436"/>
                  </a:lnTo>
                  <a:lnTo>
                    <a:pt x="792" y="450"/>
                  </a:lnTo>
                  <a:lnTo>
                    <a:pt x="808" y="469"/>
                  </a:lnTo>
                  <a:lnTo>
                    <a:pt x="819" y="491"/>
                  </a:lnTo>
                  <a:lnTo>
                    <a:pt x="826" y="514"/>
                  </a:lnTo>
                  <a:lnTo>
                    <a:pt x="830" y="540"/>
                  </a:lnTo>
                  <a:lnTo>
                    <a:pt x="826" y="566"/>
                  </a:lnTo>
                  <a:lnTo>
                    <a:pt x="819" y="590"/>
                  </a:lnTo>
                  <a:lnTo>
                    <a:pt x="808" y="611"/>
                  </a:lnTo>
                  <a:lnTo>
                    <a:pt x="792" y="629"/>
                  </a:lnTo>
                  <a:lnTo>
                    <a:pt x="774" y="645"/>
                  </a:lnTo>
                  <a:lnTo>
                    <a:pt x="752" y="657"/>
                  </a:lnTo>
                  <a:lnTo>
                    <a:pt x="728" y="664"/>
                  </a:lnTo>
                  <a:lnTo>
                    <a:pt x="703" y="666"/>
                  </a:lnTo>
                  <a:lnTo>
                    <a:pt x="678" y="664"/>
                  </a:lnTo>
                  <a:lnTo>
                    <a:pt x="653" y="657"/>
                  </a:lnTo>
                  <a:lnTo>
                    <a:pt x="632" y="645"/>
                  </a:lnTo>
                  <a:lnTo>
                    <a:pt x="614" y="629"/>
                  </a:lnTo>
                  <a:lnTo>
                    <a:pt x="598" y="611"/>
                  </a:lnTo>
                  <a:lnTo>
                    <a:pt x="586" y="590"/>
                  </a:lnTo>
                  <a:lnTo>
                    <a:pt x="579" y="566"/>
                  </a:lnTo>
                  <a:lnTo>
                    <a:pt x="577" y="540"/>
                  </a:lnTo>
                  <a:lnTo>
                    <a:pt x="579" y="514"/>
                  </a:lnTo>
                  <a:lnTo>
                    <a:pt x="586" y="491"/>
                  </a:lnTo>
                  <a:lnTo>
                    <a:pt x="598" y="469"/>
                  </a:lnTo>
                  <a:lnTo>
                    <a:pt x="614" y="450"/>
                  </a:lnTo>
                  <a:lnTo>
                    <a:pt x="632" y="436"/>
                  </a:lnTo>
                  <a:lnTo>
                    <a:pt x="653" y="424"/>
                  </a:lnTo>
                  <a:lnTo>
                    <a:pt x="678" y="417"/>
                  </a:lnTo>
                  <a:lnTo>
                    <a:pt x="703" y="414"/>
                  </a:lnTo>
                  <a:close/>
                  <a:moveTo>
                    <a:pt x="384" y="414"/>
                  </a:moveTo>
                  <a:lnTo>
                    <a:pt x="409" y="417"/>
                  </a:lnTo>
                  <a:lnTo>
                    <a:pt x="433" y="424"/>
                  </a:lnTo>
                  <a:lnTo>
                    <a:pt x="454" y="436"/>
                  </a:lnTo>
                  <a:lnTo>
                    <a:pt x="473" y="450"/>
                  </a:lnTo>
                  <a:lnTo>
                    <a:pt x="489" y="469"/>
                  </a:lnTo>
                  <a:lnTo>
                    <a:pt x="500" y="491"/>
                  </a:lnTo>
                  <a:lnTo>
                    <a:pt x="508" y="514"/>
                  </a:lnTo>
                  <a:lnTo>
                    <a:pt x="511" y="540"/>
                  </a:lnTo>
                  <a:lnTo>
                    <a:pt x="508" y="566"/>
                  </a:lnTo>
                  <a:lnTo>
                    <a:pt x="500" y="590"/>
                  </a:lnTo>
                  <a:lnTo>
                    <a:pt x="489" y="611"/>
                  </a:lnTo>
                  <a:lnTo>
                    <a:pt x="473" y="629"/>
                  </a:lnTo>
                  <a:lnTo>
                    <a:pt x="454" y="645"/>
                  </a:lnTo>
                  <a:lnTo>
                    <a:pt x="433" y="657"/>
                  </a:lnTo>
                  <a:lnTo>
                    <a:pt x="409" y="664"/>
                  </a:lnTo>
                  <a:lnTo>
                    <a:pt x="384" y="666"/>
                  </a:lnTo>
                  <a:lnTo>
                    <a:pt x="359" y="664"/>
                  </a:lnTo>
                  <a:lnTo>
                    <a:pt x="335" y="657"/>
                  </a:lnTo>
                  <a:lnTo>
                    <a:pt x="314" y="645"/>
                  </a:lnTo>
                  <a:lnTo>
                    <a:pt x="295" y="629"/>
                  </a:lnTo>
                  <a:lnTo>
                    <a:pt x="279" y="611"/>
                  </a:lnTo>
                  <a:lnTo>
                    <a:pt x="267" y="590"/>
                  </a:lnTo>
                  <a:lnTo>
                    <a:pt x="260" y="566"/>
                  </a:lnTo>
                  <a:lnTo>
                    <a:pt x="257" y="540"/>
                  </a:lnTo>
                  <a:lnTo>
                    <a:pt x="260" y="514"/>
                  </a:lnTo>
                  <a:lnTo>
                    <a:pt x="267" y="491"/>
                  </a:lnTo>
                  <a:lnTo>
                    <a:pt x="279" y="469"/>
                  </a:lnTo>
                  <a:lnTo>
                    <a:pt x="295" y="450"/>
                  </a:lnTo>
                  <a:lnTo>
                    <a:pt x="314" y="436"/>
                  </a:lnTo>
                  <a:lnTo>
                    <a:pt x="335" y="424"/>
                  </a:lnTo>
                  <a:lnTo>
                    <a:pt x="359" y="417"/>
                  </a:lnTo>
                  <a:lnTo>
                    <a:pt x="384" y="414"/>
                  </a:lnTo>
                  <a:close/>
                  <a:moveTo>
                    <a:pt x="218" y="0"/>
                  </a:moveTo>
                  <a:lnTo>
                    <a:pt x="1495" y="0"/>
                  </a:lnTo>
                  <a:lnTo>
                    <a:pt x="1530" y="3"/>
                  </a:lnTo>
                  <a:lnTo>
                    <a:pt x="1564" y="12"/>
                  </a:lnTo>
                  <a:lnTo>
                    <a:pt x="1595" y="24"/>
                  </a:lnTo>
                  <a:lnTo>
                    <a:pt x="1624" y="42"/>
                  </a:lnTo>
                  <a:lnTo>
                    <a:pt x="1650" y="64"/>
                  </a:lnTo>
                  <a:lnTo>
                    <a:pt x="1671" y="89"/>
                  </a:lnTo>
                  <a:lnTo>
                    <a:pt x="1689" y="118"/>
                  </a:lnTo>
                  <a:lnTo>
                    <a:pt x="1702" y="149"/>
                  </a:lnTo>
                  <a:lnTo>
                    <a:pt x="1711" y="182"/>
                  </a:lnTo>
                  <a:lnTo>
                    <a:pt x="1714" y="218"/>
                  </a:lnTo>
                  <a:lnTo>
                    <a:pt x="1714" y="2181"/>
                  </a:lnTo>
                  <a:lnTo>
                    <a:pt x="1711" y="2217"/>
                  </a:lnTo>
                  <a:lnTo>
                    <a:pt x="1702" y="2251"/>
                  </a:lnTo>
                  <a:lnTo>
                    <a:pt x="1689" y="2282"/>
                  </a:lnTo>
                  <a:lnTo>
                    <a:pt x="1671" y="2310"/>
                  </a:lnTo>
                  <a:lnTo>
                    <a:pt x="1650" y="2335"/>
                  </a:lnTo>
                  <a:lnTo>
                    <a:pt x="1624" y="2357"/>
                  </a:lnTo>
                  <a:lnTo>
                    <a:pt x="1595" y="2375"/>
                  </a:lnTo>
                  <a:lnTo>
                    <a:pt x="1564" y="2389"/>
                  </a:lnTo>
                  <a:lnTo>
                    <a:pt x="1530" y="2396"/>
                  </a:lnTo>
                  <a:lnTo>
                    <a:pt x="1495" y="2399"/>
                  </a:lnTo>
                  <a:lnTo>
                    <a:pt x="1293" y="2399"/>
                  </a:lnTo>
                  <a:lnTo>
                    <a:pt x="1277" y="2402"/>
                  </a:lnTo>
                  <a:lnTo>
                    <a:pt x="1263" y="2410"/>
                  </a:lnTo>
                  <a:lnTo>
                    <a:pt x="1252" y="2420"/>
                  </a:lnTo>
                  <a:lnTo>
                    <a:pt x="1245" y="2435"/>
                  </a:lnTo>
                  <a:lnTo>
                    <a:pt x="1242" y="2451"/>
                  </a:lnTo>
                  <a:lnTo>
                    <a:pt x="1245" y="2467"/>
                  </a:lnTo>
                  <a:lnTo>
                    <a:pt x="1252" y="2481"/>
                  </a:lnTo>
                  <a:lnTo>
                    <a:pt x="1263" y="2493"/>
                  </a:lnTo>
                  <a:lnTo>
                    <a:pt x="1277" y="2500"/>
                  </a:lnTo>
                  <a:lnTo>
                    <a:pt x="1293" y="2502"/>
                  </a:lnTo>
                  <a:lnTo>
                    <a:pt x="1490" y="2503"/>
                  </a:lnTo>
                  <a:lnTo>
                    <a:pt x="1526" y="2505"/>
                  </a:lnTo>
                  <a:lnTo>
                    <a:pt x="1561" y="2513"/>
                  </a:lnTo>
                  <a:lnTo>
                    <a:pt x="1593" y="2527"/>
                  </a:lnTo>
                  <a:lnTo>
                    <a:pt x="1621" y="2546"/>
                  </a:lnTo>
                  <a:lnTo>
                    <a:pt x="1648" y="2568"/>
                  </a:lnTo>
                  <a:lnTo>
                    <a:pt x="1670" y="2594"/>
                  </a:lnTo>
                  <a:lnTo>
                    <a:pt x="1689" y="2623"/>
                  </a:lnTo>
                  <a:lnTo>
                    <a:pt x="1702" y="2655"/>
                  </a:lnTo>
                  <a:lnTo>
                    <a:pt x="1711" y="2689"/>
                  </a:lnTo>
                  <a:lnTo>
                    <a:pt x="1714" y="2725"/>
                  </a:lnTo>
                  <a:lnTo>
                    <a:pt x="1714" y="3233"/>
                  </a:lnTo>
                  <a:lnTo>
                    <a:pt x="1711" y="3270"/>
                  </a:lnTo>
                  <a:lnTo>
                    <a:pt x="1702" y="3303"/>
                  </a:lnTo>
                  <a:lnTo>
                    <a:pt x="1689" y="3336"/>
                  </a:lnTo>
                  <a:lnTo>
                    <a:pt x="1670" y="3365"/>
                  </a:lnTo>
                  <a:lnTo>
                    <a:pt x="1648" y="3391"/>
                  </a:lnTo>
                  <a:lnTo>
                    <a:pt x="1621" y="3413"/>
                  </a:lnTo>
                  <a:lnTo>
                    <a:pt x="1593" y="3431"/>
                  </a:lnTo>
                  <a:lnTo>
                    <a:pt x="1561" y="3444"/>
                  </a:lnTo>
                  <a:lnTo>
                    <a:pt x="1526" y="3453"/>
                  </a:lnTo>
                  <a:lnTo>
                    <a:pt x="1490" y="3456"/>
                  </a:lnTo>
                  <a:lnTo>
                    <a:pt x="222" y="3456"/>
                  </a:lnTo>
                  <a:lnTo>
                    <a:pt x="187" y="3453"/>
                  </a:lnTo>
                  <a:lnTo>
                    <a:pt x="152" y="3444"/>
                  </a:lnTo>
                  <a:lnTo>
                    <a:pt x="121" y="3431"/>
                  </a:lnTo>
                  <a:lnTo>
                    <a:pt x="91" y="3413"/>
                  </a:lnTo>
                  <a:lnTo>
                    <a:pt x="65" y="3391"/>
                  </a:lnTo>
                  <a:lnTo>
                    <a:pt x="43" y="3365"/>
                  </a:lnTo>
                  <a:lnTo>
                    <a:pt x="24" y="3336"/>
                  </a:lnTo>
                  <a:lnTo>
                    <a:pt x="10" y="3303"/>
                  </a:lnTo>
                  <a:lnTo>
                    <a:pt x="2" y="3270"/>
                  </a:lnTo>
                  <a:lnTo>
                    <a:pt x="0" y="3233"/>
                  </a:lnTo>
                  <a:lnTo>
                    <a:pt x="0" y="2725"/>
                  </a:lnTo>
                  <a:lnTo>
                    <a:pt x="2" y="2689"/>
                  </a:lnTo>
                  <a:lnTo>
                    <a:pt x="10" y="2655"/>
                  </a:lnTo>
                  <a:lnTo>
                    <a:pt x="24" y="2623"/>
                  </a:lnTo>
                  <a:lnTo>
                    <a:pt x="43" y="2594"/>
                  </a:lnTo>
                  <a:lnTo>
                    <a:pt x="65" y="2568"/>
                  </a:lnTo>
                  <a:lnTo>
                    <a:pt x="91" y="2546"/>
                  </a:lnTo>
                  <a:lnTo>
                    <a:pt x="121" y="2527"/>
                  </a:lnTo>
                  <a:lnTo>
                    <a:pt x="152" y="2513"/>
                  </a:lnTo>
                  <a:lnTo>
                    <a:pt x="187" y="2505"/>
                  </a:lnTo>
                  <a:lnTo>
                    <a:pt x="222" y="2503"/>
                  </a:lnTo>
                  <a:lnTo>
                    <a:pt x="457" y="2503"/>
                  </a:lnTo>
                  <a:lnTo>
                    <a:pt x="472" y="2505"/>
                  </a:lnTo>
                  <a:lnTo>
                    <a:pt x="485" y="2511"/>
                  </a:lnTo>
                  <a:lnTo>
                    <a:pt x="495" y="2522"/>
                  </a:lnTo>
                  <a:lnTo>
                    <a:pt x="501" y="2534"/>
                  </a:lnTo>
                  <a:lnTo>
                    <a:pt x="503" y="2549"/>
                  </a:lnTo>
                  <a:lnTo>
                    <a:pt x="501" y="2564"/>
                  </a:lnTo>
                  <a:lnTo>
                    <a:pt x="495" y="2577"/>
                  </a:lnTo>
                  <a:lnTo>
                    <a:pt x="485" y="2587"/>
                  </a:lnTo>
                  <a:lnTo>
                    <a:pt x="472" y="2594"/>
                  </a:lnTo>
                  <a:lnTo>
                    <a:pt x="457" y="2596"/>
                  </a:lnTo>
                  <a:lnTo>
                    <a:pt x="222" y="2596"/>
                  </a:lnTo>
                  <a:lnTo>
                    <a:pt x="196" y="2598"/>
                  </a:lnTo>
                  <a:lnTo>
                    <a:pt x="172" y="2607"/>
                  </a:lnTo>
                  <a:lnTo>
                    <a:pt x="150" y="2618"/>
                  </a:lnTo>
                  <a:lnTo>
                    <a:pt x="131" y="2634"/>
                  </a:lnTo>
                  <a:lnTo>
                    <a:pt x="115" y="2653"/>
                  </a:lnTo>
                  <a:lnTo>
                    <a:pt x="104" y="2675"/>
                  </a:lnTo>
                  <a:lnTo>
                    <a:pt x="95" y="2699"/>
                  </a:lnTo>
                  <a:lnTo>
                    <a:pt x="93" y="2725"/>
                  </a:lnTo>
                  <a:lnTo>
                    <a:pt x="93" y="3233"/>
                  </a:lnTo>
                  <a:lnTo>
                    <a:pt x="95" y="3259"/>
                  </a:lnTo>
                  <a:lnTo>
                    <a:pt x="104" y="3283"/>
                  </a:lnTo>
                  <a:lnTo>
                    <a:pt x="115" y="3305"/>
                  </a:lnTo>
                  <a:lnTo>
                    <a:pt x="131" y="3325"/>
                  </a:lnTo>
                  <a:lnTo>
                    <a:pt x="150" y="3341"/>
                  </a:lnTo>
                  <a:lnTo>
                    <a:pt x="172" y="3352"/>
                  </a:lnTo>
                  <a:lnTo>
                    <a:pt x="196" y="3360"/>
                  </a:lnTo>
                  <a:lnTo>
                    <a:pt x="222" y="3363"/>
                  </a:lnTo>
                  <a:lnTo>
                    <a:pt x="1490" y="3363"/>
                  </a:lnTo>
                  <a:lnTo>
                    <a:pt x="1517" y="3360"/>
                  </a:lnTo>
                  <a:lnTo>
                    <a:pt x="1541" y="3352"/>
                  </a:lnTo>
                  <a:lnTo>
                    <a:pt x="1563" y="3341"/>
                  </a:lnTo>
                  <a:lnTo>
                    <a:pt x="1582" y="3325"/>
                  </a:lnTo>
                  <a:lnTo>
                    <a:pt x="1597" y="3305"/>
                  </a:lnTo>
                  <a:lnTo>
                    <a:pt x="1610" y="3283"/>
                  </a:lnTo>
                  <a:lnTo>
                    <a:pt x="1617" y="3259"/>
                  </a:lnTo>
                  <a:lnTo>
                    <a:pt x="1619" y="3233"/>
                  </a:lnTo>
                  <a:lnTo>
                    <a:pt x="1619" y="2725"/>
                  </a:lnTo>
                  <a:lnTo>
                    <a:pt x="1617" y="2699"/>
                  </a:lnTo>
                  <a:lnTo>
                    <a:pt x="1610" y="2675"/>
                  </a:lnTo>
                  <a:lnTo>
                    <a:pt x="1597" y="2653"/>
                  </a:lnTo>
                  <a:lnTo>
                    <a:pt x="1582" y="2634"/>
                  </a:lnTo>
                  <a:lnTo>
                    <a:pt x="1563" y="2618"/>
                  </a:lnTo>
                  <a:lnTo>
                    <a:pt x="1541" y="2607"/>
                  </a:lnTo>
                  <a:lnTo>
                    <a:pt x="1517" y="2598"/>
                  </a:lnTo>
                  <a:lnTo>
                    <a:pt x="1490" y="2596"/>
                  </a:lnTo>
                  <a:lnTo>
                    <a:pt x="1293" y="2596"/>
                  </a:lnTo>
                  <a:lnTo>
                    <a:pt x="1264" y="2593"/>
                  </a:lnTo>
                  <a:lnTo>
                    <a:pt x="1237" y="2585"/>
                  </a:lnTo>
                  <a:lnTo>
                    <a:pt x="1212" y="2571"/>
                  </a:lnTo>
                  <a:lnTo>
                    <a:pt x="1190" y="2553"/>
                  </a:lnTo>
                  <a:lnTo>
                    <a:pt x="1173" y="2532"/>
                  </a:lnTo>
                  <a:lnTo>
                    <a:pt x="1160" y="2507"/>
                  </a:lnTo>
                  <a:lnTo>
                    <a:pt x="1152" y="2480"/>
                  </a:lnTo>
                  <a:lnTo>
                    <a:pt x="1148" y="2451"/>
                  </a:lnTo>
                  <a:lnTo>
                    <a:pt x="1152" y="2421"/>
                  </a:lnTo>
                  <a:lnTo>
                    <a:pt x="1160" y="2394"/>
                  </a:lnTo>
                  <a:lnTo>
                    <a:pt x="1173" y="2370"/>
                  </a:lnTo>
                  <a:lnTo>
                    <a:pt x="1190" y="2348"/>
                  </a:lnTo>
                  <a:lnTo>
                    <a:pt x="1212" y="2330"/>
                  </a:lnTo>
                  <a:lnTo>
                    <a:pt x="1237" y="2318"/>
                  </a:lnTo>
                  <a:lnTo>
                    <a:pt x="1264" y="2309"/>
                  </a:lnTo>
                  <a:lnTo>
                    <a:pt x="1293" y="2306"/>
                  </a:lnTo>
                  <a:lnTo>
                    <a:pt x="1496" y="2306"/>
                  </a:lnTo>
                  <a:lnTo>
                    <a:pt x="1520" y="2304"/>
                  </a:lnTo>
                  <a:lnTo>
                    <a:pt x="1544" y="2297"/>
                  </a:lnTo>
                  <a:lnTo>
                    <a:pt x="1565" y="2285"/>
                  </a:lnTo>
                  <a:lnTo>
                    <a:pt x="1584" y="2269"/>
                  </a:lnTo>
                  <a:lnTo>
                    <a:pt x="1598" y="2251"/>
                  </a:lnTo>
                  <a:lnTo>
                    <a:pt x="1610" y="2230"/>
                  </a:lnTo>
                  <a:lnTo>
                    <a:pt x="1617" y="2207"/>
                  </a:lnTo>
                  <a:lnTo>
                    <a:pt x="1619" y="2181"/>
                  </a:lnTo>
                  <a:lnTo>
                    <a:pt x="1619" y="218"/>
                  </a:lnTo>
                  <a:lnTo>
                    <a:pt x="1617" y="193"/>
                  </a:lnTo>
                  <a:lnTo>
                    <a:pt x="1610" y="170"/>
                  </a:lnTo>
                  <a:lnTo>
                    <a:pt x="1598" y="149"/>
                  </a:lnTo>
                  <a:lnTo>
                    <a:pt x="1583" y="130"/>
                  </a:lnTo>
                  <a:lnTo>
                    <a:pt x="1565" y="115"/>
                  </a:lnTo>
                  <a:lnTo>
                    <a:pt x="1544" y="104"/>
                  </a:lnTo>
                  <a:lnTo>
                    <a:pt x="1520" y="96"/>
                  </a:lnTo>
                  <a:lnTo>
                    <a:pt x="1495" y="93"/>
                  </a:lnTo>
                  <a:lnTo>
                    <a:pt x="218" y="93"/>
                  </a:lnTo>
                  <a:lnTo>
                    <a:pt x="193" y="96"/>
                  </a:lnTo>
                  <a:lnTo>
                    <a:pt x="169" y="104"/>
                  </a:lnTo>
                  <a:lnTo>
                    <a:pt x="148" y="115"/>
                  </a:lnTo>
                  <a:lnTo>
                    <a:pt x="130" y="130"/>
                  </a:lnTo>
                  <a:lnTo>
                    <a:pt x="114" y="149"/>
                  </a:lnTo>
                  <a:lnTo>
                    <a:pt x="103" y="170"/>
                  </a:lnTo>
                  <a:lnTo>
                    <a:pt x="95" y="193"/>
                  </a:lnTo>
                  <a:lnTo>
                    <a:pt x="93" y="218"/>
                  </a:lnTo>
                  <a:lnTo>
                    <a:pt x="93" y="2181"/>
                  </a:lnTo>
                  <a:lnTo>
                    <a:pt x="95" y="2207"/>
                  </a:lnTo>
                  <a:lnTo>
                    <a:pt x="103" y="2230"/>
                  </a:lnTo>
                  <a:lnTo>
                    <a:pt x="114" y="2251"/>
                  </a:lnTo>
                  <a:lnTo>
                    <a:pt x="130" y="2269"/>
                  </a:lnTo>
                  <a:lnTo>
                    <a:pt x="148" y="2285"/>
                  </a:lnTo>
                  <a:lnTo>
                    <a:pt x="169" y="2297"/>
                  </a:lnTo>
                  <a:lnTo>
                    <a:pt x="193" y="2304"/>
                  </a:lnTo>
                  <a:lnTo>
                    <a:pt x="218" y="2306"/>
                  </a:lnTo>
                  <a:lnTo>
                    <a:pt x="454" y="2306"/>
                  </a:lnTo>
                  <a:lnTo>
                    <a:pt x="470" y="2308"/>
                  </a:lnTo>
                  <a:lnTo>
                    <a:pt x="482" y="2316"/>
                  </a:lnTo>
                  <a:lnTo>
                    <a:pt x="492" y="2325"/>
                  </a:lnTo>
                  <a:lnTo>
                    <a:pt x="499" y="2338"/>
                  </a:lnTo>
                  <a:lnTo>
                    <a:pt x="501" y="2353"/>
                  </a:lnTo>
                  <a:lnTo>
                    <a:pt x="499" y="2368"/>
                  </a:lnTo>
                  <a:lnTo>
                    <a:pt x="492" y="2380"/>
                  </a:lnTo>
                  <a:lnTo>
                    <a:pt x="482" y="2391"/>
                  </a:lnTo>
                  <a:lnTo>
                    <a:pt x="470" y="2397"/>
                  </a:lnTo>
                  <a:lnTo>
                    <a:pt x="454" y="2399"/>
                  </a:lnTo>
                  <a:lnTo>
                    <a:pt x="218" y="2399"/>
                  </a:lnTo>
                  <a:lnTo>
                    <a:pt x="182" y="2396"/>
                  </a:lnTo>
                  <a:lnTo>
                    <a:pt x="149" y="2389"/>
                  </a:lnTo>
                  <a:lnTo>
                    <a:pt x="117" y="2375"/>
                  </a:lnTo>
                  <a:lnTo>
                    <a:pt x="89" y="2357"/>
                  </a:lnTo>
                  <a:lnTo>
                    <a:pt x="64" y="2335"/>
                  </a:lnTo>
                  <a:lnTo>
                    <a:pt x="42" y="2310"/>
                  </a:lnTo>
                  <a:lnTo>
                    <a:pt x="24" y="2282"/>
                  </a:lnTo>
                  <a:lnTo>
                    <a:pt x="10" y="2251"/>
                  </a:lnTo>
                  <a:lnTo>
                    <a:pt x="2" y="2217"/>
                  </a:lnTo>
                  <a:lnTo>
                    <a:pt x="0" y="2181"/>
                  </a:lnTo>
                  <a:lnTo>
                    <a:pt x="0" y="218"/>
                  </a:lnTo>
                  <a:lnTo>
                    <a:pt x="2" y="182"/>
                  </a:lnTo>
                  <a:lnTo>
                    <a:pt x="10" y="149"/>
                  </a:lnTo>
                  <a:lnTo>
                    <a:pt x="24" y="118"/>
                  </a:lnTo>
                  <a:lnTo>
                    <a:pt x="42" y="89"/>
                  </a:lnTo>
                  <a:lnTo>
                    <a:pt x="64" y="64"/>
                  </a:lnTo>
                  <a:lnTo>
                    <a:pt x="89" y="42"/>
                  </a:lnTo>
                  <a:lnTo>
                    <a:pt x="117" y="24"/>
                  </a:lnTo>
                  <a:lnTo>
                    <a:pt x="149" y="12"/>
                  </a:lnTo>
                  <a:lnTo>
                    <a:pt x="182" y="3"/>
                  </a:lnTo>
                  <a:lnTo>
                    <a:pt x="218" y="0"/>
                  </a:lnTo>
                  <a:close/>
                </a:path>
              </a:pathLst>
            </a:custGeom>
            <a:solidFill>
              <a:schemeClr val="accent1"/>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45" name="Rectangle: Rounded Corners 44">
              <a:extLst>
                <a:ext uri="{FF2B5EF4-FFF2-40B4-BE49-F238E27FC236}">
                  <a16:creationId xmlns:a16="http://schemas.microsoft.com/office/drawing/2014/main" id="{C2067984-E7D3-CFAC-854A-90F98C1F3293}"/>
                </a:ext>
              </a:extLst>
            </p:cNvPr>
            <p:cNvSpPr/>
            <p:nvPr/>
          </p:nvSpPr>
          <p:spPr>
            <a:xfrm>
              <a:off x="3844222" y="3073042"/>
              <a:ext cx="1554480" cy="364573"/>
            </a:xfrm>
            <a:prstGeom prst="roundRect">
              <a:avLst>
                <a:gd name="adj" fmla="val 8829"/>
              </a:avLst>
            </a:prstGeom>
            <a:solidFill>
              <a:schemeClr val="accent1"/>
            </a:solidFill>
            <a:ln w="12700" cap="flat" cmpd="sng" algn="ctr">
              <a:noFill/>
              <a:prstDash val="solid"/>
              <a:round/>
              <a:headEnd type="none" w="med" len="lg"/>
              <a:tailEnd type="triangle" w="med"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18533" tIns="118533" rIns="118533" bIns="118533" numCol="1" spcCol="0" rtlCol="0" fromWordArt="0" anchor="ctr" anchorCtr="0" forceAA="0" compatLnSpc="1">
              <a:prstTxWarp prst="textNoShape">
                <a:avLst/>
              </a:prstTxWarp>
              <a:noAutofit/>
            </a:bodyPr>
            <a:lstStyle/>
            <a:p>
              <a:pPr algn="ctr"/>
              <a:r>
                <a:rPr lang="en-US" sz="1800" dirty="0">
                  <a:solidFill>
                    <a:schemeClr val="bg1"/>
                  </a:solidFill>
                </a:rPr>
                <a:t>Compute Server</a:t>
              </a:r>
            </a:p>
          </p:txBody>
        </p:sp>
      </p:grpSp>
      <p:sp>
        <p:nvSpPr>
          <p:cNvPr id="89" name="Rectangle 88">
            <a:extLst>
              <a:ext uri="{FF2B5EF4-FFF2-40B4-BE49-F238E27FC236}">
                <a16:creationId xmlns:a16="http://schemas.microsoft.com/office/drawing/2014/main" id="{75566F41-1A4B-AFB9-4D28-6E2724B4DCAC}"/>
              </a:ext>
            </a:extLst>
          </p:cNvPr>
          <p:cNvSpPr/>
          <p:nvPr/>
        </p:nvSpPr>
        <p:spPr>
          <a:xfrm>
            <a:off x="3171993" y="2570351"/>
            <a:ext cx="2547759" cy="3164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379690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141F7A-32C6-8DC2-E954-E950A1F3A34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E3873E0-EADD-67B2-FD01-CDC5324476E1}"/>
              </a:ext>
            </a:extLst>
          </p:cNvPr>
          <p:cNvSpPr>
            <a:spLocks noGrp="1"/>
          </p:cNvSpPr>
          <p:nvPr>
            <p:ph type="title"/>
          </p:nvPr>
        </p:nvSpPr>
        <p:spPr/>
        <p:txBody>
          <a:bodyPr/>
          <a:lstStyle/>
          <a:p>
            <a:r>
              <a:rPr lang="en-US" dirty="0"/>
              <a:t>Object Storage Access</a:t>
            </a:r>
          </a:p>
        </p:txBody>
      </p:sp>
      <p:grpSp>
        <p:nvGrpSpPr>
          <p:cNvPr id="31" name="Group 30">
            <a:extLst>
              <a:ext uri="{FF2B5EF4-FFF2-40B4-BE49-F238E27FC236}">
                <a16:creationId xmlns:a16="http://schemas.microsoft.com/office/drawing/2014/main" id="{71A61B98-76EC-D3CC-7704-3D0FFB241EB6}"/>
              </a:ext>
            </a:extLst>
          </p:cNvPr>
          <p:cNvGrpSpPr/>
          <p:nvPr/>
        </p:nvGrpSpPr>
        <p:grpSpPr>
          <a:xfrm>
            <a:off x="8302185" y="2294688"/>
            <a:ext cx="2867855" cy="2510705"/>
            <a:chOff x="1661863" y="3699569"/>
            <a:chExt cx="527997" cy="620757"/>
          </a:xfrm>
          <a:solidFill>
            <a:srgbClr val="FFD700"/>
          </a:solidFill>
        </p:grpSpPr>
        <p:sp>
          <p:nvSpPr>
            <p:cNvPr id="32" name="Oval 31">
              <a:extLst>
                <a:ext uri="{FF2B5EF4-FFF2-40B4-BE49-F238E27FC236}">
                  <a16:creationId xmlns:a16="http://schemas.microsoft.com/office/drawing/2014/main" id="{AE16BD75-14F2-8D81-01CC-E3E63708F0DC}"/>
                </a:ext>
              </a:extLst>
            </p:cNvPr>
            <p:cNvSpPr/>
            <p:nvPr/>
          </p:nvSpPr>
          <p:spPr>
            <a:xfrm>
              <a:off x="1748882" y="4183949"/>
              <a:ext cx="353962" cy="13637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rapezoid 32">
              <a:extLst>
                <a:ext uri="{FF2B5EF4-FFF2-40B4-BE49-F238E27FC236}">
                  <a16:creationId xmlns:a16="http://schemas.microsoft.com/office/drawing/2014/main" id="{01FDF25A-8827-AF85-7728-6F8A20C0EC29}"/>
                </a:ext>
              </a:extLst>
            </p:cNvPr>
            <p:cNvSpPr/>
            <p:nvPr/>
          </p:nvSpPr>
          <p:spPr>
            <a:xfrm rot="10800000">
              <a:off x="1661863" y="3775587"/>
              <a:ext cx="527995" cy="486734"/>
            </a:xfrm>
            <a:prstGeom prst="trapezoid">
              <a:avLst>
                <a:gd name="adj" fmla="val 1894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D8EE1C25-C5A1-72A1-8555-51F485097DF4}"/>
                </a:ext>
              </a:extLst>
            </p:cNvPr>
            <p:cNvSpPr/>
            <p:nvPr/>
          </p:nvSpPr>
          <p:spPr>
            <a:xfrm>
              <a:off x="1661866" y="3699569"/>
              <a:ext cx="527994" cy="154724"/>
            </a:xfrm>
            <a:prstGeom prst="ellipse">
              <a:avLst/>
            </a:prstGeom>
            <a:solidFill>
              <a:schemeClr val="accent2"/>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5" name="Graphic 34" descr="Cylinder with solid fill">
              <a:extLst>
                <a:ext uri="{FF2B5EF4-FFF2-40B4-BE49-F238E27FC236}">
                  <a16:creationId xmlns:a16="http://schemas.microsoft.com/office/drawing/2014/main" id="{E3E08F6A-E36B-D88A-46D1-812ACEC6A14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880420" y="4126249"/>
              <a:ext cx="156702" cy="156702"/>
            </a:xfrm>
            <a:prstGeom prst="rect">
              <a:avLst/>
            </a:prstGeom>
          </p:spPr>
        </p:pic>
        <p:pic>
          <p:nvPicPr>
            <p:cNvPr id="36" name="Graphic 35" descr="Document outline">
              <a:extLst>
                <a:ext uri="{FF2B5EF4-FFF2-40B4-BE49-F238E27FC236}">
                  <a16:creationId xmlns:a16="http://schemas.microsoft.com/office/drawing/2014/main" id="{0A602EC7-01A7-2D25-D2F6-FA475A8431F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723718" y="3910887"/>
              <a:ext cx="156702" cy="156702"/>
            </a:xfrm>
            <a:prstGeom prst="rect">
              <a:avLst/>
            </a:prstGeom>
          </p:spPr>
        </p:pic>
        <p:pic>
          <p:nvPicPr>
            <p:cNvPr id="37" name="Graphic 36" descr="Binary with solid fill">
              <a:extLst>
                <a:ext uri="{FF2B5EF4-FFF2-40B4-BE49-F238E27FC236}">
                  <a16:creationId xmlns:a16="http://schemas.microsoft.com/office/drawing/2014/main" id="{7154FA99-6F9F-21D7-91D9-F304C303F94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925860" y="3915330"/>
              <a:ext cx="167763" cy="167763"/>
            </a:xfrm>
            <a:prstGeom prst="rect">
              <a:avLst/>
            </a:prstGeom>
          </p:spPr>
        </p:pic>
      </p:grpSp>
      <p:pic>
        <p:nvPicPr>
          <p:cNvPr id="56" name="Picture 55" descr="A blue and black logo&#10;&#10;AI-generated content may be incorrect.">
            <a:extLst>
              <a:ext uri="{FF2B5EF4-FFF2-40B4-BE49-F238E27FC236}">
                <a16:creationId xmlns:a16="http://schemas.microsoft.com/office/drawing/2014/main" id="{E02B422A-8691-78D5-9395-F9CE190000D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0" y="3043805"/>
            <a:ext cx="1624276" cy="1104507"/>
          </a:xfrm>
          <a:prstGeom prst="rect">
            <a:avLst/>
          </a:prstGeom>
          <a:effectLst>
            <a:glow rad="63500">
              <a:schemeClr val="accent1">
                <a:satMod val="175000"/>
                <a:alpha val="40000"/>
              </a:schemeClr>
            </a:glow>
            <a:outerShdw blurRad="50800" dist="38100" dir="8100000" algn="tr" rotWithShape="0">
              <a:prstClr val="black">
                <a:alpha val="40000"/>
              </a:prstClr>
            </a:outerShdw>
          </a:effectLst>
        </p:spPr>
      </p:pic>
      <p:cxnSp>
        <p:nvCxnSpPr>
          <p:cNvPr id="58" name="Straight Arrow Connector 57">
            <a:extLst>
              <a:ext uri="{FF2B5EF4-FFF2-40B4-BE49-F238E27FC236}">
                <a16:creationId xmlns:a16="http://schemas.microsoft.com/office/drawing/2014/main" id="{AF48123D-4A48-D757-1537-04AC84E6898B}"/>
              </a:ext>
            </a:extLst>
          </p:cNvPr>
          <p:cNvCxnSpPr>
            <a:cxnSpLocks/>
          </p:cNvCxnSpPr>
          <p:nvPr/>
        </p:nvCxnSpPr>
        <p:spPr>
          <a:xfrm>
            <a:off x="2017986" y="3563007"/>
            <a:ext cx="5738648" cy="0"/>
          </a:xfrm>
          <a:prstGeom prst="straightConnector1">
            <a:avLst/>
          </a:prstGeom>
          <a:ln w="50800">
            <a:solidFill>
              <a:schemeClr val="tx1">
                <a:lumMod val="50000"/>
                <a:lumOff val="50000"/>
              </a:schemeClr>
            </a:solidFill>
            <a:prstDash val="dash"/>
            <a:headEnd type="triangle" w="lg" len="lg"/>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79612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7E38C7-7D29-B25F-4F6F-80354C6CAFD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E9D8256-F312-E032-516B-75416E5EFF22}"/>
              </a:ext>
            </a:extLst>
          </p:cNvPr>
          <p:cNvSpPr>
            <a:spLocks noGrp="1"/>
          </p:cNvSpPr>
          <p:nvPr>
            <p:ph type="title"/>
          </p:nvPr>
        </p:nvSpPr>
        <p:spPr/>
        <p:txBody>
          <a:bodyPr/>
          <a:lstStyle/>
          <a:p>
            <a:r>
              <a:rPr lang="en-US" dirty="0"/>
              <a:t>Object Storage Access</a:t>
            </a:r>
          </a:p>
        </p:txBody>
      </p:sp>
      <p:sp>
        <p:nvSpPr>
          <p:cNvPr id="6" name="Text Placeholder 5">
            <a:extLst>
              <a:ext uri="{FF2B5EF4-FFF2-40B4-BE49-F238E27FC236}">
                <a16:creationId xmlns:a16="http://schemas.microsoft.com/office/drawing/2014/main" id="{58AADF6A-8804-B9F8-486F-CC90F9244755}"/>
              </a:ext>
            </a:extLst>
          </p:cNvPr>
          <p:cNvSpPr>
            <a:spLocks noGrp="1"/>
          </p:cNvSpPr>
          <p:nvPr>
            <p:ph type="body" sz="quarter" idx="10"/>
          </p:nvPr>
        </p:nvSpPr>
        <p:spPr/>
        <p:txBody>
          <a:bodyPr/>
          <a:lstStyle/>
          <a:p>
            <a:r>
              <a:rPr lang="en-US" dirty="0"/>
              <a:t>Many Different Implementations</a:t>
            </a:r>
          </a:p>
        </p:txBody>
      </p:sp>
      <p:grpSp>
        <p:nvGrpSpPr>
          <p:cNvPr id="31" name="Group 30">
            <a:extLst>
              <a:ext uri="{FF2B5EF4-FFF2-40B4-BE49-F238E27FC236}">
                <a16:creationId xmlns:a16="http://schemas.microsoft.com/office/drawing/2014/main" id="{7537D007-3E63-927A-D72D-8EEDCFF864BC}"/>
              </a:ext>
            </a:extLst>
          </p:cNvPr>
          <p:cNvGrpSpPr/>
          <p:nvPr/>
        </p:nvGrpSpPr>
        <p:grpSpPr>
          <a:xfrm>
            <a:off x="8302185" y="2294688"/>
            <a:ext cx="2867855" cy="2510705"/>
            <a:chOff x="1661863" y="3699569"/>
            <a:chExt cx="527997" cy="620757"/>
          </a:xfrm>
          <a:solidFill>
            <a:srgbClr val="FFD700"/>
          </a:solidFill>
        </p:grpSpPr>
        <p:sp>
          <p:nvSpPr>
            <p:cNvPr id="32" name="Oval 31">
              <a:extLst>
                <a:ext uri="{FF2B5EF4-FFF2-40B4-BE49-F238E27FC236}">
                  <a16:creationId xmlns:a16="http://schemas.microsoft.com/office/drawing/2014/main" id="{14A863C4-8854-31D7-248C-67C56DEDF6CB}"/>
                </a:ext>
              </a:extLst>
            </p:cNvPr>
            <p:cNvSpPr/>
            <p:nvPr/>
          </p:nvSpPr>
          <p:spPr>
            <a:xfrm>
              <a:off x="1748882" y="4183949"/>
              <a:ext cx="353962" cy="13637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rapezoid 32">
              <a:extLst>
                <a:ext uri="{FF2B5EF4-FFF2-40B4-BE49-F238E27FC236}">
                  <a16:creationId xmlns:a16="http://schemas.microsoft.com/office/drawing/2014/main" id="{020E3FFE-3449-9502-CB34-652D4F5DC9A1}"/>
                </a:ext>
              </a:extLst>
            </p:cNvPr>
            <p:cNvSpPr/>
            <p:nvPr/>
          </p:nvSpPr>
          <p:spPr>
            <a:xfrm rot="10800000">
              <a:off x="1661863" y="3775587"/>
              <a:ext cx="527995" cy="486734"/>
            </a:xfrm>
            <a:prstGeom prst="trapezoid">
              <a:avLst>
                <a:gd name="adj" fmla="val 1894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B0967950-5400-F02F-1C90-EE7D0553877D}"/>
                </a:ext>
              </a:extLst>
            </p:cNvPr>
            <p:cNvSpPr/>
            <p:nvPr/>
          </p:nvSpPr>
          <p:spPr>
            <a:xfrm>
              <a:off x="1661866" y="3699569"/>
              <a:ext cx="527994" cy="154724"/>
            </a:xfrm>
            <a:prstGeom prst="ellipse">
              <a:avLst/>
            </a:prstGeom>
            <a:solidFill>
              <a:schemeClr val="accent2"/>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5" name="Graphic 34" descr="Cylinder with solid fill">
              <a:extLst>
                <a:ext uri="{FF2B5EF4-FFF2-40B4-BE49-F238E27FC236}">
                  <a16:creationId xmlns:a16="http://schemas.microsoft.com/office/drawing/2014/main" id="{6373BF75-3068-9235-E24D-6BBB955EE4A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880420" y="4126249"/>
              <a:ext cx="156702" cy="156702"/>
            </a:xfrm>
            <a:prstGeom prst="rect">
              <a:avLst/>
            </a:prstGeom>
          </p:spPr>
        </p:pic>
        <p:pic>
          <p:nvPicPr>
            <p:cNvPr id="36" name="Graphic 35" descr="Document outline">
              <a:extLst>
                <a:ext uri="{FF2B5EF4-FFF2-40B4-BE49-F238E27FC236}">
                  <a16:creationId xmlns:a16="http://schemas.microsoft.com/office/drawing/2014/main" id="{A91F0FB1-232F-C50E-FD81-27E1577F72D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723718" y="3910887"/>
              <a:ext cx="156702" cy="156702"/>
            </a:xfrm>
            <a:prstGeom prst="rect">
              <a:avLst/>
            </a:prstGeom>
          </p:spPr>
        </p:pic>
        <p:pic>
          <p:nvPicPr>
            <p:cNvPr id="37" name="Graphic 36" descr="Binary with solid fill">
              <a:extLst>
                <a:ext uri="{FF2B5EF4-FFF2-40B4-BE49-F238E27FC236}">
                  <a16:creationId xmlns:a16="http://schemas.microsoft.com/office/drawing/2014/main" id="{265C0D4E-9466-61AC-FCD9-DDF37BBE82F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925860" y="3915330"/>
              <a:ext cx="167763" cy="167763"/>
            </a:xfrm>
            <a:prstGeom prst="rect">
              <a:avLst/>
            </a:prstGeom>
          </p:spPr>
        </p:pic>
      </p:grpSp>
      <p:pic>
        <p:nvPicPr>
          <p:cNvPr id="56" name="Picture 55" descr="A blue and black logo&#10;&#10;AI-generated content may be incorrect.">
            <a:extLst>
              <a:ext uri="{FF2B5EF4-FFF2-40B4-BE49-F238E27FC236}">
                <a16:creationId xmlns:a16="http://schemas.microsoft.com/office/drawing/2014/main" id="{9A9B2C9F-D657-B650-63D4-4EBE9FE7AE2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0" y="3043805"/>
            <a:ext cx="1624276" cy="1104507"/>
          </a:xfrm>
          <a:prstGeom prst="rect">
            <a:avLst/>
          </a:prstGeom>
          <a:effectLst>
            <a:glow rad="63500">
              <a:schemeClr val="accent1">
                <a:satMod val="175000"/>
                <a:alpha val="40000"/>
              </a:schemeClr>
            </a:glow>
            <a:outerShdw blurRad="50800" dist="38100" dir="8100000" algn="tr" rotWithShape="0">
              <a:prstClr val="black">
                <a:alpha val="40000"/>
              </a:prstClr>
            </a:outerShdw>
          </a:effectLst>
        </p:spPr>
      </p:pic>
      <p:graphicFrame>
        <p:nvGraphicFramePr>
          <p:cNvPr id="9" name="Diagram 8">
            <a:extLst>
              <a:ext uri="{FF2B5EF4-FFF2-40B4-BE49-F238E27FC236}">
                <a16:creationId xmlns:a16="http://schemas.microsoft.com/office/drawing/2014/main" id="{98E9982F-A9EB-0FDD-D9D5-443DD127694F}"/>
              </a:ext>
            </a:extLst>
          </p:cNvPr>
          <p:cNvGraphicFramePr/>
          <p:nvPr/>
        </p:nvGraphicFramePr>
        <p:xfrm>
          <a:off x="7747769" y="179161"/>
          <a:ext cx="4334187" cy="2006419"/>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cxnSp>
        <p:nvCxnSpPr>
          <p:cNvPr id="4" name="Straight Arrow Connector 3">
            <a:extLst>
              <a:ext uri="{FF2B5EF4-FFF2-40B4-BE49-F238E27FC236}">
                <a16:creationId xmlns:a16="http://schemas.microsoft.com/office/drawing/2014/main" id="{FC286F28-C432-0D9C-F2BF-60404001DCEB}"/>
              </a:ext>
            </a:extLst>
          </p:cNvPr>
          <p:cNvCxnSpPr>
            <a:cxnSpLocks/>
          </p:cNvCxnSpPr>
          <p:nvPr/>
        </p:nvCxnSpPr>
        <p:spPr>
          <a:xfrm>
            <a:off x="2017986" y="3563007"/>
            <a:ext cx="5738648" cy="0"/>
          </a:xfrm>
          <a:prstGeom prst="straightConnector1">
            <a:avLst/>
          </a:prstGeom>
          <a:ln w="50800">
            <a:solidFill>
              <a:schemeClr val="tx1">
                <a:lumMod val="50000"/>
                <a:lumOff val="50000"/>
              </a:schemeClr>
            </a:solidFill>
            <a:prstDash val="dash"/>
            <a:headEnd type="triangle" w="lg" len="lg"/>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0371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8FE985-9CB7-93DD-E6D6-89C6FD24B17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E3921C3-AB75-F7AA-4F61-6C1992EA1EB2}"/>
              </a:ext>
            </a:extLst>
          </p:cNvPr>
          <p:cNvSpPr>
            <a:spLocks noGrp="1"/>
          </p:cNvSpPr>
          <p:nvPr>
            <p:ph type="title"/>
          </p:nvPr>
        </p:nvSpPr>
        <p:spPr/>
        <p:txBody>
          <a:bodyPr/>
          <a:lstStyle/>
          <a:p>
            <a:r>
              <a:rPr lang="en-US" dirty="0"/>
              <a:t>Object Storage Access</a:t>
            </a:r>
          </a:p>
        </p:txBody>
      </p:sp>
      <p:sp>
        <p:nvSpPr>
          <p:cNvPr id="6" name="Text Placeholder 5">
            <a:extLst>
              <a:ext uri="{FF2B5EF4-FFF2-40B4-BE49-F238E27FC236}">
                <a16:creationId xmlns:a16="http://schemas.microsoft.com/office/drawing/2014/main" id="{3DA0ECFE-C1C3-6FC4-4813-58BAEDDB2C3E}"/>
              </a:ext>
            </a:extLst>
          </p:cNvPr>
          <p:cNvSpPr>
            <a:spLocks noGrp="1"/>
          </p:cNvSpPr>
          <p:nvPr>
            <p:ph type="body" sz="quarter" idx="10"/>
          </p:nvPr>
        </p:nvSpPr>
        <p:spPr/>
        <p:txBody>
          <a:bodyPr/>
          <a:lstStyle/>
          <a:p>
            <a:r>
              <a:rPr lang="en-US" dirty="0"/>
              <a:t>Different File Types</a:t>
            </a:r>
          </a:p>
        </p:txBody>
      </p:sp>
      <p:grpSp>
        <p:nvGrpSpPr>
          <p:cNvPr id="31" name="Group 30">
            <a:extLst>
              <a:ext uri="{FF2B5EF4-FFF2-40B4-BE49-F238E27FC236}">
                <a16:creationId xmlns:a16="http://schemas.microsoft.com/office/drawing/2014/main" id="{CD90182C-909F-64BF-A789-A266451BBBD9}"/>
              </a:ext>
            </a:extLst>
          </p:cNvPr>
          <p:cNvGrpSpPr/>
          <p:nvPr/>
        </p:nvGrpSpPr>
        <p:grpSpPr>
          <a:xfrm>
            <a:off x="8302185" y="2294688"/>
            <a:ext cx="2867855" cy="2510705"/>
            <a:chOff x="1661863" y="3699569"/>
            <a:chExt cx="527997" cy="620757"/>
          </a:xfrm>
          <a:solidFill>
            <a:srgbClr val="FFD700"/>
          </a:solidFill>
        </p:grpSpPr>
        <p:sp>
          <p:nvSpPr>
            <p:cNvPr id="32" name="Oval 31">
              <a:extLst>
                <a:ext uri="{FF2B5EF4-FFF2-40B4-BE49-F238E27FC236}">
                  <a16:creationId xmlns:a16="http://schemas.microsoft.com/office/drawing/2014/main" id="{A38E60D1-29E6-1BEF-9980-F8CF308BC54B}"/>
                </a:ext>
              </a:extLst>
            </p:cNvPr>
            <p:cNvSpPr/>
            <p:nvPr/>
          </p:nvSpPr>
          <p:spPr>
            <a:xfrm>
              <a:off x="1748882" y="4183949"/>
              <a:ext cx="353962" cy="13637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rapezoid 32">
              <a:extLst>
                <a:ext uri="{FF2B5EF4-FFF2-40B4-BE49-F238E27FC236}">
                  <a16:creationId xmlns:a16="http://schemas.microsoft.com/office/drawing/2014/main" id="{C56271B3-9625-9A51-F7D5-2C5213580B6A}"/>
                </a:ext>
              </a:extLst>
            </p:cNvPr>
            <p:cNvSpPr/>
            <p:nvPr/>
          </p:nvSpPr>
          <p:spPr>
            <a:xfrm rot="10800000">
              <a:off x="1661863" y="3775587"/>
              <a:ext cx="527995" cy="486734"/>
            </a:xfrm>
            <a:prstGeom prst="trapezoid">
              <a:avLst>
                <a:gd name="adj" fmla="val 1894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C65CE2BB-A2FF-DFD3-7B93-8A3AE960CB24}"/>
                </a:ext>
              </a:extLst>
            </p:cNvPr>
            <p:cNvSpPr/>
            <p:nvPr/>
          </p:nvSpPr>
          <p:spPr>
            <a:xfrm>
              <a:off x="1661866" y="3699569"/>
              <a:ext cx="527994" cy="154724"/>
            </a:xfrm>
            <a:prstGeom prst="ellipse">
              <a:avLst/>
            </a:prstGeom>
            <a:solidFill>
              <a:schemeClr val="accent2"/>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5" name="Graphic 34" descr="Cylinder with solid fill">
              <a:extLst>
                <a:ext uri="{FF2B5EF4-FFF2-40B4-BE49-F238E27FC236}">
                  <a16:creationId xmlns:a16="http://schemas.microsoft.com/office/drawing/2014/main" id="{AFE2D86F-C634-A529-29C0-108990D0F77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880420" y="4126249"/>
              <a:ext cx="156702" cy="156702"/>
            </a:xfrm>
            <a:prstGeom prst="rect">
              <a:avLst/>
            </a:prstGeom>
          </p:spPr>
        </p:pic>
        <p:pic>
          <p:nvPicPr>
            <p:cNvPr id="36" name="Graphic 35" descr="Document outline">
              <a:extLst>
                <a:ext uri="{FF2B5EF4-FFF2-40B4-BE49-F238E27FC236}">
                  <a16:creationId xmlns:a16="http://schemas.microsoft.com/office/drawing/2014/main" id="{65BF7D65-C4DE-40A4-0755-95804CCC89D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723718" y="3910887"/>
              <a:ext cx="156702" cy="156702"/>
            </a:xfrm>
            <a:prstGeom prst="rect">
              <a:avLst/>
            </a:prstGeom>
          </p:spPr>
        </p:pic>
        <p:pic>
          <p:nvPicPr>
            <p:cNvPr id="37" name="Graphic 36" descr="Binary with solid fill">
              <a:extLst>
                <a:ext uri="{FF2B5EF4-FFF2-40B4-BE49-F238E27FC236}">
                  <a16:creationId xmlns:a16="http://schemas.microsoft.com/office/drawing/2014/main" id="{C68AD4D9-511C-116A-DB41-825DAE9B81B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925860" y="3915330"/>
              <a:ext cx="167763" cy="167763"/>
            </a:xfrm>
            <a:prstGeom prst="rect">
              <a:avLst/>
            </a:prstGeom>
          </p:spPr>
        </p:pic>
      </p:grpSp>
      <p:pic>
        <p:nvPicPr>
          <p:cNvPr id="56" name="Picture 55" descr="A blue and black logo&#10;&#10;AI-generated content may be incorrect.">
            <a:extLst>
              <a:ext uri="{FF2B5EF4-FFF2-40B4-BE49-F238E27FC236}">
                <a16:creationId xmlns:a16="http://schemas.microsoft.com/office/drawing/2014/main" id="{85A4DFF0-3045-B969-D7BE-9492CA32ACC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0" y="3043805"/>
            <a:ext cx="1624276" cy="1104507"/>
          </a:xfrm>
          <a:prstGeom prst="rect">
            <a:avLst/>
          </a:prstGeom>
          <a:effectLst>
            <a:glow rad="63500">
              <a:schemeClr val="accent1">
                <a:satMod val="175000"/>
                <a:alpha val="40000"/>
              </a:schemeClr>
            </a:glow>
            <a:outerShdw blurRad="50800" dist="38100" dir="8100000" algn="tr" rotWithShape="0">
              <a:prstClr val="black">
                <a:alpha val="40000"/>
              </a:prstClr>
            </a:outerShdw>
          </a:effectLst>
        </p:spPr>
      </p:pic>
      <p:graphicFrame>
        <p:nvGraphicFramePr>
          <p:cNvPr id="9" name="Diagram 8">
            <a:extLst>
              <a:ext uri="{FF2B5EF4-FFF2-40B4-BE49-F238E27FC236}">
                <a16:creationId xmlns:a16="http://schemas.microsoft.com/office/drawing/2014/main" id="{47969B50-81AF-E7EA-828C-49CECD370229}"/>
              </a:ext>
            </a:extLst>
          </p:cNvPr>
          <p:cNvGraphicFramePr/>
          <p:nvPr/>
        </p:nvGraphicFramePr>
        <p:xfrm>
          <a:off x="7747769" y="179161"/>
          <a:ext cx="4334187" cy="2006419"/>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graphicFrame>
        <p:nvGraphicFramePr>
          <p:cNvPr id="26" name="Diagram 25">
            <a:extLst>
              <a:ext uri="{FF2B5EF4-FFF2-40B4-BE49-F238E27FC236}">
                <a16:creationId xmlns:a16="http://schemas.microsoft.com/office/drawing/2014/main" id="{A41E2276-A12B-988E-587B-7E6789ADA242}"/>
              </a:ext>
            </a:extLst>
          </p:cNvPr>
          <p:cNvGraphicFramePr/>
          <p:nvPr/>
        </p:nvGraphicFramePr>
        <p:xfrm>
          <a:off x="7875522" y="4965387"/>
          <a:ext cx="3721164" cy="1690103"/>
        </p:xfrm>
        <a:graphic>
          <a:graphicData uri="http://schemas.openxmlformats.org/drawingml/2006/diagram">
            <dgm:relIds xmlns:dgm="http://schemas.openxmlformats.org/drawingml/2006/diagram" xmlns:r="http://schemas.openxmlformats.org/officeDocument/2006/relationships" r:dm="rId15" r:lo="rId16" r:qs="rId17" r:cs="rId18"/>
          </a:graphicData>
        </a:graphic>
      </p:graphicFrame>
      <p:cxnSp>
        <p:nvCxnSpPr>
          <p:cNvPr id="4" name="Straight Arrow Connector 3">
            <a:extLst>
              <a:ext uri="{FF2B5EF4-FFF2-40B4-BE49-F238E27FC236}">
                <a16:creationId xmlns:a16="http://schemas.microsoft.com/office/drawing/2014/main" id="{A3AB421E-4005-A3D4-32A3-B884F759DA6F}"/>
              </a:ext>
            </a:extLst>
          </p:cNvPr>
          <p:cNvCxnSpPr>
            <a:cxnSpLocks/>
          </p:cNvCxnSpPr>
          <p:nvPr/>
        </p:nvCxnSpPr>
        <p:spPr>
          <a:xfrm>
            <a:off x="2017986" y="3563007"/>
            <a:ext cx="5738648" cy="0"/>
          </a:xfrm>
          <a:prstGeom prst="straightConnector1">
            <a:avLst/>
          </a:prstGeom>
          <a:ln w="50800">
            <a:solidFill>
              <a:schemeClr val="tx1">
                <a:lumMod val="50000"/>
                <a:lumOff val="50000"/>
              </a:schemeClr>
            </a:solidFill>
            <a:prstDash val="dash"/>
            <a:headEnd type="triangle" w="lg" len="lg"/>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48686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49B4C5-3072-314A-D927-6DCC02A7F18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C10CD18-FE5F-BA1F-A848-8638F12B104F}"/>
              </a:ext>
            </a:extLst>
          </p:cNvPr>
          <p:cNvSpPr>
            <a:spLocks noGrp="1"/>
          </p:cNvSpPr>
          <p:nvPr>
            <p:ph type="title"/>
          </p:nvPr>
        </p:nvSpPr>
        <p:spPr/>
        <p:txBody>
          <a:bodyPr/>
          <a:lstStyle/>
          <a:p>
            <a:r>
              <a:rPr lang="en-US" noProof="1"/>
              <a:t>Direct Access via PVC Mount</a:t>
            </a:r>
          </a:p>
        </p:txBody>
      </p:sp>
      <p:grpSp>
        <p:nvGrpSpPr>
          <p:cNvPr id="31" name="Group 30">
            <a:extLst>
              <a:ext uri="{FF2B5EF4-FFF2-40B4-BE49-F238E27FC236}">
                <a16:creationId xmlns:a16="http://schemas.microsoft.com/office/drawing/2014/main" id="{6AEA772D-934F-67C3-E643-EB7E3B64F497}"/>
              </a:ext>
            </a:extLst>
          </p:cNvPr>
          <p:cNvGrpSpPr/>
          <p:nvPr/>
        </p:nvGrpSpPr>
        <p:grpSpPr>
          <a:xfrm>
            <a:off x="8302185" y="2294688"/>
            <a:ext cx="2867855" cy="2510705"/>
            <a:chOff x="1661863" y="3699569"/>
            <a:chExt cx="527997" cy="620757"/>
          </a:xfrm>
          <a:solidFill>
            <a:srgbClr val="FFD700"/>
          </a:solidFill>
        </p:grpSpPr>
        <p:sp>
          <p:nvSpPr>
            <p:cNvPr id="32" name="Oval 31">
              <a:extLst>
                <a:ext uri="{FF2B5EF4-FFF2-40B4-BE49-F238E27FC236}">
                  <a16:creationId xmlns:a16="http://schemas.microsoft.com/office/drawing/2014/main" id="{38F18F25-2996-3375-1BC0-E4D9DBE65791}"/>
                </a:ext>
              </a:extLst>
            </p:cNvPr>
            <p:cNvSpPr/>
            <p:nvPr/>
          </p:nvSpPr>
          <p:spPr>
            <a:xfrm>
              <a:off x="1748882" y="4183949"/>
              <a:ext cx="353962" cy="13637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rapezoid 32">
              <a:extLst>
                <a:ext uri="{FF2B5EF4-FFF2-40B4-BE49-F238E27FC236}">
                  <a16:creationId xmlns:a16="http://schemas.microsoft.com/office/drawing/2014/main" id="{BA6726CA-295C-7276-871C-542290987ABD}"/>
                </a:ext>
              </a:extLst>
            </p:cNvPr>
            <p:cNvSpPr/>
            <p:nvPr/>
          </p:nvSpPr>
          <p:spPr>
            <a:xfrm rot="10800000">
              <a:off x="1661863" y="3775587"/>
              <a:ext cx="527995" cy="486734"/>
            </a:xfrm>
            <a:prstGeom prst="trapezoid">
              <a:avLst>
                <a:gd name="adj" fmla="val 1894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381904FA-EC32-C29C-3B73-5C8C3E1B4099}"/>
                </a:ext>
              </a:extLst>
            </p:cNvPr>
            <p:cNvSpPr/>
            <p:nvPr/>
          </p:nvSpPr>
          <p:spPr>
            <a:xfrm>
              <a:off x="1661866" y="3699569"/>
              <a:ext cx="527994" cy="154724"/>
            </a:xfrm>
            <a:prstGeom prst="ellipse">
              <a:avLst/>
            </a:prstGeom>
            <a:solidFill>
              <a:schemeClr val="accent2"/>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5" name="Graphic 34" descr="Cylinder with solid fill">
              <a:extLst>
                <a:ext uri="{FF2B5EF4-FFF2-40B4-BE49-F238E27FC236}">
                  <a16:creationId xmlns:a16="http://schemas.microsoft.com/office/drawing/2014/main" id="{E76605ED-939A-8111-9903-93BB992C6CC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880420" y="4126249"/>
              <a:ext cx="156702" cy="156702"/>
            </a:xfrm>
            <a:prstGeom prst="rect">
              <a:avLst/>
            </a:prstGeom>
          </p:spPr>
        </p:pic>
        <p:pic>
          <p:nvPicPr>
            <p:cNvPr id="36" name="Graphic 35" descr="Document outline">
              <a:extLst>
                <a:ext uri="{FF2B5EF4-FFF2-40B4-BE49-F238E27FC236}">
                  <a16:creationId xmlns:a16="http://schemas.microsoft.com/office/drawing/2014/main" id="{CEA41B0F-E798-6F04-283E-11AC4AA45B7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723718" y="3910887"/>
              <a:ext cx="156702" cy="156702"/>
            </a:xfrm>
            <a:prstGeom prst="rect">
              <a:avLst/>
            </a:prstGeom>
          </p:spPr>
        </p:pic>
        <p:pic>
          <p:nvPicPr>
            <p:cNvPr id="37" name="Graphic 36" descr="Binary with solid fill">
              <a:extLst>
                <a:ext uri="{FF2B5EF4-FFF2-40B4-BE49-F238E27FC236}">
                  <a16:creationId xmlns:a16="http://schemas.microsoft.com/office/drawing/2014/main" id="{C5D2BD90-043A-83B6-1831-2241559DD9B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925860" y="3915330"/>
              <a:ext cx="167763" cy="167763"/>
            </a:xfrm>
            <a:prstGeom prst="rect">
              <a:avLst/>
            </a:prstGeom>
          </p:spPr>
        </p:pic>
      </p:grpSp>
      <p:pic>
        <p:nvPicPr>
          <p:cNvPr id="56" name="Picture 55" descr="A blue and black logo&#10;&#10;AI-generated content may be incorrect.">
            <a:extLst>
              <a:ext uri="{FF2B5EF4-FFF2-40B4-BE49-F238E27FC236}">
                <a16:creationId xmlns:a16="http://schemas.microsoft.com/office/drawing/2014/main" id="{118F8B32-1478-6E94-B0E2-738A3E6826E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0" y="3043805"/>
            <a:ext cx="1624276" cy="1104507"/>
          </a:xfrm>
          <a:prstGeom prst="rect">
            <a:avLst/>
          </a:prstGeom>
          <a:effectLst>
            <a:glow rad="63500">
              <a:schemeClr val="accent1">
                <a:satMod val="175000"/>
                <a:alpha val="40000"/>
              </a:schemeClr>
            </a:glow>
            <a:outerShdw blurRad="50800" dist="38100" dir="8100000" algn="tr" rotWithShape="0">
              <a:prstClr val="black">
                <a:alpha val="40000"/>
              </a:prstClr>
            </a:outerShdw>
          </a:effectLst>
        </p:spPr>
      </p:pic>
      <p:grpSp>
        <p:nvGrpSpPr>
          <p:cNvPr id="4" name="Group 3">
            <a:extLst>
              <a:ext uri="{FF2B5EF4-FFF2-40B4-BE49-F238E27FC236}">
                <a16:creationId xmlns:a16="http://schemas.microsoft.com/office/drawing/2014/main" id="{19068A78-0DDD-7E5F-75EB-78BD7C937844}"/>
              </a:ext>
            </a:extLst>
          </p:cNvPr>
          <p:cNvGrpSpPr/>
          <p:nvPr/>
        </p:nvGrpSpPr>
        <p:grpSpPr>
          <a:xfrm rot="180000">
            <a:off x="1862061" y="1584923"/>
            <a:ext cx="4858603" cy="979586"/>
            <a:chOff x="1909392" y="1828756"/>
            <a:chExt cx="4858603" cy="979586"/>
          </a:xfrm>
        </p:grpSpPr>
        <p:sp>
          <p:nvSpPr>
            <p:cNvPr id="5" name="Content Placeholder 2">
              <a:extLst>
                <a:ext uri="{FF2B5EF4-FFF2-40B4-BE49-F238E27FC236}">
                  <a16:creationId xmlns:a16="http://schemas.microsoft.com/office/drawing/2014/main" id="{AA98B517-342B-65AF-3C18-3FDEEC8FE467}"/>
                </a:ext>
              </a:extLst>
            </p:cNvPr>
            <p:cNvSpPr txBox="1">
              <a:spLocks/>
            </p:cNvSpPr>
            <p:nvPr/>
          </p:nvSpPr>
          <p:spPr>
            <a:xfrm rot="21000000">
              <a:off x="2206777" y="1828756"/>
              <a:ext cx="4503359" cy="455908"/>
            </a:xfrm>
            <a:prstGeom prst="rect">
              <a:avLst/>
            </a:prstGeom>
          </p:spPr>
          <p:txBody>
            <a:bodyPr/>
            <a:lstStyle>
              <a:lvl1pPr marL="0" indent="0" algn="l" defTabSz="914377" rtl="0" eaLnBrk="1" latinLnBrk="0" hangingPunct="1">
                <a:lnSpc>
                  <a:spcPct val="100000"/>
                </a:lnSpc>
                <a:spcBef>
                  <a:spcPts val="800"/>
                </a:spcBef>
                <a:spcAft>
                  <a:spcPts val="400"/>
                </a:spcAft>
                <a:buClr>
                  <a:schemeClr val="accent5"/>
                </a:buClr>
                <a:buFont typeface="Anova Light" panose="020B0403020203020204" pitchFamily="34" charset="0"/>
                <a:buNone/>
                <a:defRPr sz="2400" b="0" i="0" kern="1200">
                  <a:solidFill>
                    <a:schemeClr val="tx1"/>
                  </a:solidFill>
                  <a:latin typeface="+mn-lt"/>
                  <a:ea typeface="+mn-ea"/>
                  <a:cs typeface="+mn-cs"/>
                </a:defRPr>
              </a:lvl1pPr>
              <a:lvl2pPr marL="487668" indent="-243834" algn="l" defTabSz="914377" rtl="0" eaLnBrk="1" latinLnBrk="0" hangingPunct="1">
                <a:lnSpc>
                  <a:spcPct val="100000"/>
                </a:lnSpc>
                <a:spcBef>
                  <a:spcPts val="800"/>
                </a:spcBef>
                <a:spcAft>
                  <a:spcPts val="400"/>
                </a:spcAft>
                <a:buClr>
                  <a:schemeClr val="accent5"/>
                </a:buClr>
                <a:buFont typeface="Anova Light" panose="020B0403020203020204" pitchFamily="34" charset="0"/>
                <a:buChar char="•"/>
                <a:defRPr sz="2133" b="0" i="0" kern="1200">
                  <a:solidFill>
                    <a:schemeClr val="tx1"/>
                  </a:solidFill>
                  <a:latin typeface="+mn-lt"/>
                  <a:ea typeface="+mn-ea"/>
                  <a:cs typeface="+mn-cs"/>
                </a:defRPr>
              </a:lvl2pPr>
              <a:lvl3pPr marL="731502" indent="-243834" algn="l" defTabSz="914377" rtl="0" eaLnBrk="1" latinLnBrk="0" hangingPunct="1">
                <a:lnSpc>
                  <a:spcPct val="100000"/>
                </a:lnSpc>
                <a:spcBef>
                  <a:spcPts val="800"/>
                </a:spcBef>
                <a:spcAft>
                  <a:spcPts val="400"/>
                </a:spcAft>
                <a:buClr>
                  <a:schemeClr val="accent5"/>
                </a:buClr>
                <a:buFont typeface="Anova Light" panose="020B0604020202020204" charset="0"/>
                <a:buChar char="–"/>
                <a:defRPr sz="2133" b="0" i="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nova Light" panose="020B0403020203020204" pitchFamily="34" charset="0"/>
                <a:buChar char="•"/>
                <a:defRPr sz="1800" kern="1200">
                  <a:solidFill>
                    <a:schemeClr val="bg2"/>
                  </a:solidFill>
                  <a:latin typeface="+mj-lt"/>
                  <a:ea typeface="+mn-ea"/>
                  <a:cs typeface="+mn-cs"/>
                </a:defRPr>
              </a:lvl4pPr>
              <a:lvl5pPr marL="2057349" indent="-228594" algn="l" defTabSz="914377" rtl="0" eaLnBrk="1" latinLnBrk="0" hangingPunct="1">
                <a:lnSpc>
                  <a:spcPct val="90000"/>
                </a:lnSpc>
                <a:spcBef>
                  <a:spcPts val="500"/>
                </a:spcBef>
                <a:buFont typeface="Anova Light" panose="020B0403020203020204" pitchFamily="34" charset="0"/>
                <a:buChar char="•"/>
                <a:defRPr sz="1800" kern="1200">
                  <a:solidFill>
                    <a:schemeClr val="bg2"/>
                  </a:solidFill>
                  <a:latin typeface="+mj-lt"/>
                  <a:ea typeface="+mn-ea"/>
                  <a:cs typeface="+mn-cs"/>
                </a:defRPr>
              </a:lvl5pPr>
              <a:lvl6pPr marL="2514537" indent="-228594" algn="l" defTabSz="914377" rtl="0" eaLnBrk="1" latinLnBrk="0" hangingPunct="1">
                <a:lnSpc>
                  <a:spcPct val="90000"/>
                </a:lnSpc>
                <a:spcBef>
                  <a:spcPts val="500"/>
                </a:spcBef>
                <a:buFont typeface="Anova Light" panose="020B0403020203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nova Light" panose="020B0403020203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nova Light" panose="020B0403020203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nova Light" panose="020B0403020203020204" pitchFamily="34" charset="0"/>
                <a:buChar char="•"/>
                <a:defRPr sz="1800" kern="1200">
                  <a:solidFill>
                    <a:schemeClr val="tx1"/>
                  </a:solidFill>
                  <a:latin typeface="+mn-lt"/>
                  <a:ea typeface="+mn-ea"/>
                  <a:cs typeface="+mn-cs"/>
                </a:defRPr>
              </a:lvl9pPr>
            </a:lstStyle>
            <a:p>
              <a:r>
                <a:rPr lang="en-US" sz="2800" noProof="1">
                  <a:solidFill>
                    <a:srgbClr val="0766D1"/>
                  </a:solidFill>
                </a:rPr>
                <a:t>libname </a:t>
              </a:r>
              <a:r>
                <a:rPr lang="en-US" sz="2800" noProof="1"/>
                <a:t>…; </a:t>
              </a:r>
            </a:p>
          </p:txBody>
        </p:sp>
        <p:cxnSp>
          <p:nvCxnSpPr>
            <p:cNvPr id="7" name="Straight Arrow Connector 6">
              <a:extLst>
                <a:ext uri="{FF2B5EF4-FFF2-40B4-BE49-F238E27FC236}">
                  <a16:creationId xmlns:a16="http://schemas.microsoft.com/office/drawing/2014/main" id="{7BE10E78-1CD9-95F2-40ED-26F2B40219EA}"/>
                </a:ext>
              </a:extLst>
            </p:cNvPr>
            <p:cNvCxnSpPr>
              <a:cxnSpLocks/>
            </p:cNvCxnSpPr>
            <p:nvPr/>
          </p:nvCxnSpPr>
          <p:spPr>
            <a:xfrm flipV="1">
              <a:off x="1909392" y="1921237"/>
              <a:ext cx="4858603" cy="887105"/>
            </a:xfrm>
            <a:prstGeom prst="straightConnector1">
              <a:avLst/>
            </a:prstGeom>
            <a:ln w="50800">
              <a:solidFill>
                <a:schemeClr val="tx1">
                  <a:lumMod val="50000"/>
                  <a:lumOff val="50000"/>
                </a:schemeClr>
              </a:solidFill>
              <a:prstDash val="dash"/>
              <a:headEnd type="triangle" w="lg" len="lg"/>
              <a:tailEnd type="triangle" w="lg" len="lg"/>
            </a:ln>
          </p:spPr>
          <p:style>
            <a:lnRef idx="1">
              <a:schemeClr val="accent1"/>
            </a:lnRef>
            <a:fillRef idx="0">
              <a:schemeClr val="accent1"/>
            </a:fillRef>
            <a:effectRef idx="0">
              <a:schemeClr val="accent1"/>
            </a:effectRef>
            <a:fontRef idx="minor">
              <a:schemeClr val="tx1"/>
            </a:fontRef>
          </p:style>
        </p:cxnSp>
      </p:grpSp>
      <p:graphicFrame>
        <p:nvGraphicFramePr>
          <p:cNvPr id="9" name="Diagram 8">
            <a:extLst>
              <a:ext uri="{FF2B5EF4-FFF2-40B4-BE49-F238E27FC236}">
                <a16:creationId xmlns:a16="http://schemas.microsoft.com/office/drawing/2014/main" id="{BB2F624B-6EB5-FFC4-5124-B2DD196F98B5}"/>
              </a:ext>
            </a:extLst>
          </p:cNvPr>
          <p:cNvGraphicFramePr/>
          <p:nvPr/>
        </p:nvGraphicFramePr>
        <p:xfrm>
          <a:off x="7747769" y="179161"/>
          <a:ext cx="4334187" cy="2006419"/>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sp>
        <p:nvSpPr>
          <p:cNvPr id="17" name="TextBox 16">
            <a:extLst>
              <a:ext uri="{FF2B5EF4-FFF2-40B4-BE49-F238E27FC236}">
                <a16:creationId xmlns:a16="http://schemas.microsoft.com/office/drawing/2014/main" id="{D0708710-FE96-53B9-CBB0-258D04575DF5}"/>
              </a:ext>
            </a:extLst>
          </p:cNvPr>
          <p:cNvSpPr txBox="1"/>
          <p:nvPr/>
        </p:nvSpPr>
        <p:spPr>
          <a:xfrm>
            <a:off x="5508542" y="4300772"/>
            <a:ext cx="1624276" cy="967957"/>
          </a:xfrm>
          <a:prstGeom prst="rect">
            <a:avLst/>
          </a:prstGeom>
          <a:noFill/>
        </p:spPr>
        <p:txBody>
          <a:bodyPr wrap="square">
            <a:spAutoFit/>
          </a:bodyPr>
          <a:lstStyle/>
          <a:p>
            <a:pPr>
              <a:lnSpc>
                <a:spcPct val="150000"/>
              </a:lnSpc>
            </a:pPr>
            <a:r>
              <a:rPr lang="en-US" sz="2000" noProof="1">
                <a:solidFill>
                  <a:schemeClr val="bg2"/>
                </a:solidFill>
              </a:rPr>
              <a:t>*.*</a:t>
            </a:r>
          </a:p>
          <a:p>
            <a:pPr>
              <a:lnSpc>
                <a:spcPct val="150000"/>
              </a:lnSpc>
            </a:pPr>
            <a:endParaRPr lang="en-US" sz="2000" noProof="1">
              <a:solidFill>
                <a:schemeClr val="bg2"/>
              </a:solidFill>
            </a:endParaRPr>
          </a:p>
        </p:txBody>
      </p:sp>
      <p:graphicFrame>
        <p:nvGraphicFramePr>
          <p:cNvPr id="24" name="Diagram 23">
            <a:extLst>
              <a:ext uri="{FF2B5EF4-FFF2-40B4-BE49-F238E27FC236}">
                <a16:creationId xmlns:a16="http://schemas.microsoft.com/office/drawing/2014/main" id="{978CC000-3518-85C8-F5EB-1E6DEC400906}"/>
              </a:ext>
            </a:extLst>
          </p:cNvPr>
          <p:cNvGraphicFramePr/>
          <p:nvPr/>
        </p:nvGraphicFramePr>
        <p:xfrm>
          <a:off x="7875522" y="4965387"/>
          <a:ext cx="3721164" cy="1690103"/>
        </p:xfrm>
        <a:graphic>
          <a:graphicData uri="http://schemas.openxmlformats.org/drawingml/2006/diagram">
            <dgm:relIds xmlns:dgm="http://schemas.openxmlformats.org/drawingml/2006/diagram" xmlns:r="http://schemas.openxmlformats.org/officeDocument/2006/relationships" r:dm="rId15" r:lo="rId16" r:qs="rId17" r:cs="rId18"/>
          </a:graphicData>
        </a:graphic>
      </p:graphicFrame>
      <p:sp>
        <p:nvSpPr>
          <p:cNvPr id="3" name="Content Placeholder 2">
            <a:extLst>
              <a:ext uri="{FF2B5EF4-FFF2-40B4-BE49-F238E27FC236}">
                <a16:creationId xmlns:a16="http://schemas.microsoft.com/office/drawing/2014/main" id="{A003FBBA-0B13-38E4-C211-2110BBB3F437}"/>
              </a:ext>
            </a:extLst>
          </p:cNvPr>
          <p:cNvSpPr txBox="1">
            <a:spLocks/>
          </p:cNvSpPr>
          <p:nvPr/>
        </p:nvSpPr>
        <p:spPr>
          <a:xfrm rot="21180000">
            <a:off x="2363394" y="2262472"/>
            <a:ext cx="5368431" cy="455908"/>
          </a:xfrm>
          <a:prstGeom prst="rect">
            <a:avLst/>
          </a:prstGeom>
        </p:spPr>
        <p:txBody>
          <a:bodyPr/>
          <a:lstStyle>
            <a:lvl1pPr marL="0" indent="0" algn="l" defTabSz="914377" rtl="0" eaLnBrk="1" latinLnBrk="0" hangingPunct="1">
              <a:lnSpc>
                <a:spcPct val="100000"/>
              </a:lnSpc>
              <a:spcBef>
                <a:spcPts val="800"/>
              </a:spcBef>
              <a:spcAft>
                <a:spcPts val="400"/>
              </a:spcAft>
              <a:buClr>
                <a:schemeClr val="accent5"/>
              </a:buClr>
              <a:buFont typeface="Anova Light" panose="020B0403020203020204" pitchFamily="34" charset="0"/>
              <a:buNone/>
              <a:defRPr sz="2400" b="0" i="0" kern="1200">
                <a:solidFill>
                  <a:schemeClr val="tx1"/>
                </a:solidFill>
                <a:latin typeface="+mn-lt"/>
                <a:ea typeface="+mn-ea"/>
                <a:cs typeface="+mn-cs"/>
              </a:defRPr>
            </a:lvl1pPr>
            <a:lvl2pPr marL="487668" indent="-243834" algn="l" defTabSz="914377" rtl="0" eaLnBrk="1" latinLnBrk="0" hangingPunct="1">
              <a:lnSpc>
                <a:spcPct val="100000"/>
              </a:lnSpc>
              <a:spcBef>
                <a:spcPts val="800"/>
              </a:spcBef>
              <a:spcAft>
                <a:spcPts val="400"/>
              </a:spcAft>
              <a:buClr>
                <a:schemeClr val="accent5"/>
              </a:buClr>
              <a:buFont typeface="Anova Light" panose="020B0403020203020204" pitchFamily="34" charset="0"/>
              <a:buChar char="•"/>
              <a:defRPr sz="2133" b="0" i="0" kern="1200">
                <a:solidFill>
                  <a:schemeClr val="tx1"/>
                </a:solidFill>
                <a:latin typeface="+mn-lt"/>
                <a:ea typeface="+mn-ea"/>
                <a:cs typeface="+mn-cs"/>
              </a:defRPr>
            </a:lvl2pPr>
            <a:lvl3pPr marL="731502" indent="-243834" algn="l" defTabSz="914377" rtl="0" eaLnBrk="1" latinLnBrk="0" hangingPunct="1">
              <a:lnSpc>
                <a:spcPct val="100000"/>
              </a:lnSpc>
              <a:spcBef>
                <a:spcPts val="800"/>
              </a:spcBef>
              <a:spcAft>
                <a:spcPts val="400"/>
              </a:spcAft>
              <a:buClr>
                <a:schemeClr val="accent5"/>
              </a:buClr>
              <a:buFont typeface="Anova Light" panose="020B0604020202020204" charset="0"/>
              <a:buChar char="–"/>
              <a:defRPr sz="2133" b="0" i="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nova Light" panose="020B0403020203020204" pitchFamily="34" charset="0"/>
              <a:buChar char="•"/>
              <a:defRPr sz="1800" kern="1200">
                <a:solidFill>
                  <a:schemeClr val="bg2"/>
                </a:solidFill>
                <a:latin typeface="+mj-lt"/>
                <a:ea typeface="+mn-ea"/>
                <a:cs typeface="+mn-cs"/>
              </a:defRPr>
            </a:lvl4pPr>
            <a:lvl5pPr marL="2057349" indent="-228594" algn="l" defTabSz="914377" rtl="0" eaLnBrk="1" latinLnBrk="0" hangingPunct="1">
              <a:lnSpc>
                <a:spcPct val="90000"/>
              </a:lnSpc>
              <a:spcBef>
                <a:spcPts val="500"/>
              </a:spcBef>
              <a:buFont typeface="Anova Light" panose="020B0403020203020204" pitchFamily="34" charset="0"/>
              <a:buChar char="•"/>
              <a:defRPr sz="1800" kern="1200">
                <a:solidFill>
                  <a:schemeClr val="bg2"/>
                </a:solidFill>
                <a:latin typeface="+mj-lt"/>
                <a:ea typeface="+mn-ea"/>
                <a:cs typeface="+mn-cs"/>
              </a:defRPr>
            </a:lvl5pPr>
            <a:lvl6pPr marL="2514537" indent="-228594" algn="l" defTabSz="914377" rtl="0" eaLnBrk="1" latinLnBrk="0" hangingPunct="1">
              <a:lnSpc>
                <a:spcPct val="90000"/>
              </a:lnSpc>
              <a:spcBef>
                <a:spcPts val="500"/>
              </a:spcBef>
              <a:buFont typeface="Anova Light" panose="020B0403020203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nova Light" panose="020B0403020203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nova Light" panose="020B0403020203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nova Light" panose="020B0403020203020204" pitchFamily="34" charset="0"/>
              <a:buChar char="•"/>
              <a:defRPr sz="1800" kern="1200">
                <a:solidFill>
                  <a:schemeClr val="tx1"/>
                </a:solidFill>
                <a:latin typeface="+mn-lt"/>
                <a:ea typeface="+mn-ea"/>
                <a:cs typeface="+mn-cs"/>
              </a:defRPr>
            </a:lvl9pPr>
          </a:lstStyle>
          <a:p>
            <a:r>
              <a:rPr lang="en-US" b="1" dirty="0"/>
              <a:t>Mountpoint for Amazon S3</a:t>
            </a:r>
          </a:p>
          <a:p>
            <a:r>
              <a:rPr lang="en-US" b="1" dirty="0"/>
              <a:t>AZNFS for Azure Blob Storage</a:t>
            </a:r>
          </a:p>
          <a:p>
            <a:r>
              <a:rPr lang="en-US" b="1" dirty="0"/>
              <a:t>Google Cloud Storage FUSE </a:t>
            </a:r>
          </a:p>
          <a:p>
            <a:endParaRPr lang="en-US" sz="2800" noProof="1"/>
          </a:p>
        </p:txBody>
      </p:sp>
    </p:spTree>
    <p:extLst>
      <p:ext uri="{BB962C8B-B14F-4D97-AF65-F5344CB8AC3E}">
        <p14:creationId xmlns:p14="http://schemas.microsoft.com/office/powerpoint/2010/main" val="533983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934434-F05D-DBE9-B31C-5A8061453CA3}"/>
              </a:ext>
            </a:extLst>
          </p:cNvPr>
          <p:cNvSpPr>
            <a:spLocks noGrp="1"/>
          </p:cNvSpPr>
          <p:nvPr>
            <p:ph type="title"/>
          </p:nvPr>
        </p:nvSpPr>
        <p:spPr/>
        <p:txBody>
          <a:bodyPr/>
          <a:lstStyle/>
          <a:p>
            <a:r>
              <a:rPr lang="en-US" noProof="1"/>
              <a:t>Direct Access via PVC Mount</a:t>
            </a:r>
            <a:endParaRPr lang="en-US" dirty="0"/>
          </a:p>
        </p:txBody>
      </p:sp>
      <p:sp>
        <p:nvSpPr>
          <p:cNvPr id="6" name="Content Placeholder 5">
            <a:extLst>
              <a:ext uri="{FF2B5EF4-FFF2-40B4-BE49-F238E27FC236}">
                <a16:creationId xmlns:a16="http://schemas.microsoft.com/office/drawing/2014/main" id="{23C970A6-80E4-64CE-1819-53730B2B8F6C}"/>
              </a:ext>
            </a:extLst>
          </p:cNvPr>
          <p:cNvSpPr>
            <a:spLocks noGrp="1"/>
          </p:cNvSpPr>
          <p:nvPr>
            <p:ph idx="1"/>
          </p:nvPr>
        </p:nvSpPr>
        <p:spPr>
          <a:xfrm>
            <a:off x="838200" y="1600200"/>
            <a:ext cx="3715707" cy="4576764"/>
          </a:xfrm>
        </p:spPr>
        <p:txBody>
          <a:bodyPr/>
          <a:lstStyle/>
          <a:p>
            <a:pPr>
              <a:lnSpc>
                <a:spcPct val="100000"/>
              </a:lnSpc>
            </a:pPr>
            <a:r>
              <a:rPr lang="en-US" dirty="0"/>
              <a:t>Various Azure Settings</a:t>
            </a:r>
          </a:p>
          <a:p>
            <a:pPr lvl="1">
              <a:lnSpc>
                <a:spcPct val="100000"/>
              </a:lnSpc>
            </a:pPr>
            <a:r>
              <a:rPr lang="en-US" dirty="0"/>
              <a:t>Hierarchical namespace</a:t>
            </a:r>
          </a:p>
          <a:p>
            <a:pPr lvl="1">
              <a:lnSpc>
                <a:spcPct val="100000"/>
              </a:lnSpc>
              <a:spcBef>
                <a:spcPts val="600"/>
              </a:spcBef>
            </a:pPr>
            <a:r>
              <a:rPr lang="en-US" dirty="0"/>
              <a:t>Blob Storage interface driver</a:t>
            </a:r>
          </a:p>
          <a:p>
            <a:pPr lvl="1">
              <a:lnSpc>
                <a:spcPct val="100000"/>
              </a:lnSpc>
              <a:spcBef>
                <a:spcPts val="600"/>
              </a:spcBef>
            </a:pPr>
            <a:r>
              <a:rPr lang="en-US" b="1" dirty="0"/>
              <a:t>NFS</a:t>
            </a:r>
            <a:r>
              <a:rPr lang="en-US" dirty="0"/>
              <a:t> 3.0</a:t>
            </a:r>
          </a:p>
          <a:p>
            <a:pPr lvl="1">
              <a:lnSpc>
                <a:spcPct val="150000"/>
              </a:lnSpc>
              <a:spcBef>
                <a:spcPts val="600"/>
              </a:spcBef>
            </a:pPr>
            <a:r>
              <a:rPr lang="en-US" dirty="0"/>
              <a:t>…</a:t>
            </a:r>
          </a:p>
          <a:p>
            <a:pPr>
              <a:lnSpc>
                <a:spcPct val="100000"/>
              </a:lnSpc>
            </a:pPr>
            <a:r>
              <a:rPr lang="en-US" dirty="0"/>
              <a:t>Azure Blob Storage Persistent Volume (PV)</a:t>
            </a:r>
          </a:p>
          <a:p>
            <a:pPr>
              <a:lnSpc>
                <a:spcPct val="100000"/>
              </a:lnSpc>
              <a:spcBef>
                <a:spcPts val="1800"/>
              </a:spcBef>
            </a:pPr>
            <a:r>
              <a:rPr lang="en-US" dirty="0"/>
              <a:t>Azure Blob NFS Persistent Volume Claim (PVC)</a:t>
            </a:r>
          </a:p>
        </p:txBody>
      </p:sp>
      <p:sp>
        <p:nvSpPr>
          <p:cNvPr id="3" name="Text Placeholder 2">
            <a:extLst>
              <a:ext uri="{FF2B5EF4-FFF2-40B4-BE49-F238E27FC236}">
                <a16:creationId xmlns:a16="http://schemas.microsoft.com/office/drawing/2014/main" id="{E8501973-6C39-1DC7-BB6E-D300764ED30A}"/>
              </a:ext>
            </a:extLst>
          </p:cNvPr>
          <p:cNvSpPr>
            <a:spLocks noGrp="1"/>
          </p:cNvSpPr>
          <p:nvPr>
            <p:ph type="body" sz="quarter" idx="10"/>
          </p:nvPr>
        </p:nvSpPr>
        <p:spPr/>
        <p:txBody>
          <a:bodyPr/>
          <a:lstStyle/>
          <a:p>
            <a:r>
              <a:rPr lang="en-US" noProof="1"/>
              <a:t>Configuration</a:t>
            </a:r>
          </a:p>
          <a:p>
            <a:endParaRPr lang="en-US" b="1" dirty="0"/>
          </a:p>
        </p:txBody>
      </p:sp>
      <p:pic>
        <p:nvPicPr>
          <p:cNvPr id="5" name="Picture 4" descr="A screenshot of a computer&#10;&#10;AI-generated content may be incorrect.">
            <a:extLst>
              <a:ext uri="{FF2B5EF4-FFF2-40B4-BE49-F238E27FC236}">
                <a16:creationId xmlns:a16="http://schemas.microsoft.com/office/drawing/2014/main" id="{ECC3E0F4-4AA4-7A21-004E-8A4BB270AD11}"/>
              </a:ext>
            </a:extLst>
          </p:cNvPr>
          <p:cNvPicPr>
            <a:picLocks noChangeAspect="1"/>
          </p:cNvPicPr>
          <p:nvPr/>
        </p:nvPicPr>
        <p:blipFill>
          <a:blip r:embed="rId3"/>
          <a:stretch>
            <a:fillRect/>
          </a:stretch>
        </p:blipFill>
        <p:spPr>
          <a:xfrm>
            <a:off x="4361079" y="1407655"/>
            <a:ext cx="7714584" cy="5343064"/>
          </a:xfrm>
          <a:prstGeom prst="rect">
            <a:avLst/>
          </a:prstGeom>
          <a:ln>
            <a:solidFill>
              <a:schemeClr val="bg2"/>
            </a:solidFill>
          </a:ln>
        </p:spPr>
      </p:pic>
    </p:spTree>
    <p:extLst>
      <p:ext uri="{BB962C8B-B14F-4D97-AF65-F5344CB8AC3E}">
        <p14:creationId xmlns:p14="http://schemas.microsoft.com/office/powerpoint/2010/main" val="12281586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254356-4323-9A39-AD63-09956A404B4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BEF9814-8E4A-ADB0-C990-A91762894E22}"/>
              </a:ext>
            </a:extLst>
          </p:cNvPr>
          <p:cNvSpPr>
            <a:spLocks noGrp="1"/>
          </p:cNvSpPr>
          <p:nvPr>
            <p:ph type="title"/>
          </p:nvPr>
        </p:nvSpPr>
        <p:spPr>
          <a:xfrm>
            <a:off x="838200" y="473536"/>
            <a:ext cx="6751320" cy="517064"/>
          </a:xfrm>
        </p:spPr>
        <p:txBody>
          <a:bodyPr/>
          <a:lstStyle/>
          <a:p>
            <a:r>
              <a:rPr lang="en-US" noProof="1"/>
              <a:t>Direct Access via DuckDB Integration</a:t>
            </a:r>
          </a:p>
        </p:txBody>
      </p:sp>
      <p:grpSp>
        <p:nvGrpSpPr>
          <p:cNvPr id="31" name="Group 30">
            <a:extLst>
              <a:ext uri="{FF2B5EF4-FFF2-40B4-BE49-F238E27FC236}">
                <a16:creationId xmlns:a16="http://schemas.microsoft.com/office/drawing/2014/main" id="{8480A59F-0613-F314-840C-C41368DC264A}"/>
              </a:ext>
            </a:extLst>
          </p:cNvPr>
          <p:cNvGrpSpPr/>
          <p:nvPr/>
        </p:nvGrpSpPr>
        <p:grpSpPr>
          <a:xfrm>
            <a:off x="8302185" y="2294688"/>
            <a:ext cx="2867855" cy="2510705"/>
            <a:chOff x="1661863" y="3699569"/>
            <a:chExt cx="527997" cy="620757"/>
          </a:xfrm>
          <a:solidFill>
            <a:srgbClr val="FFD700"/>
          </a:solidFill>
        </p:grpSpPr>
        <p:sp>
          <p:nvSpPr>
            <p:cNvPr id="32" name="Oval 31">
              <a:extLst>
                <a:ext uri="{FF2B5EF4-FFF2-40B4-BE49-F238E27FC236}">
                  <a16:creationId xmlns:a16="http://schemas.microsoft.com/office/drawing/2014/main" id="{7EB6D3A8-7A11-3ED6-88A6-646C1202B028}"/>
                </a:ext>
              </a:extLst>
            </p:cNvPr>
            <p:cNvSpPr/>
            <p:nvPr/>
          </p:nvSpPr>
          <p:spPr>
            <a:xfrm>
              <a:off x="1748882" y="4183949"/>
              <a:ext cx="353962" cy="13637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rapezoid 32">
              <a:extLst>
                <a:ext uri="{FF2B5EF4-FFF2-40B4-BE49-F238E27FC236}">
                  <a16:creationId xmlns:a16="http://schemas.microsoft.com/office/drawing/2014/main" id="{2113DABB-7985-A333-EA19-98FF799623F8}"/>
                </a:ext>
              </a:extLst>
            </p:cNvPr>
            <p:cNvSpPr/>
            <p:nvPr/>
          </p:nvSpPr>
          <p:spPr>
            <a:xfrm rot="10800000">
              <a:off x="1661863" y="3775587"/>
              <a:ext cx="527995" cy="486734"/>
            </a:xfrm>
            <a:prstGeom prst="trapezoid">
              <a:avLst>
                <a:gd name="adj" fmla="val 1894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4B330CC4-0F61-6995-7C1F-BA9CBA75EC5A}"/>
                </a:ext>
              </a:extLst>
            </p:cNvPr>
            <p:cNvSpPr/>
            <p:nvPr/>
          </p:nvSpPr>
          <p:spPr>
            <a:xfrm>
              <a:off x="1661866" y="3699569"/>
              <a:ext cx="527994" cy="154724"/>
            </a:xfrm>
            <a:prstGeom prst="ellipse">
              <a:avLst/>
            </a:prstGeom>
            <a:solidFill>
              <a:schemeClr val="accent2"/>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5" name="Graphic 34" descr="Cylinder with solid fill">
              <a:extLst>
                <a:ext uri="{FF2B5EF4-FFF2-40B4-BE49-F238E27FC236}">
                  <a16:creationId xmlns:a16="http://schemas.microsoft.com/office/drawing/2014/main" id="{F34F3F20-FC12-8CFA-307C-9E52EAADE28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880420" y="4126249"/>
              <a:ext cx="156702" cy="156702"/>
            </a:xfrm>
            <a:prstGeom prst="rect">
              <a:avLst/>
            </a:prstGeom>
          </p:spPr>
        </p:pic>
        <p:pic>
          <p:nvPicPr>
            <p:cNvPr id="36" name="Graphic 35" descr="Document outline">
              <a:extLst>
                <a:ext uri="{FF2B5EF4-FFF2-40B4-BE49-F238E27FC236}">
                  <a16:creationId xmlns:a16="http://schemas.microsoft.com/office/drawing/2014/main" id="{B2BCEA1D-0B04-9786-0607-98AB9CC92A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723718" y="3910887"/>
              <a:ext cx="156702" cy="156702"/>
            </a:xfrm>
            <a:prstGeom prst="rect">
              <a:avLst/>
            </a:prstGeom>
          </p:spPr>
        </p:pic>
        <p:pic>
          <p:nvPicPr>
            <p:cNvPr id="37" name="Graphic 36" descr="Binary with solid fill">
              <a:extLst>
                <a:ext uri="{FF2B5EF4-FFF2-40B4-BE49-F238E27FC236}">
                  <a16:creationId xmlns:a16="http://schemas.microsoft.com/office/drawing/2014/main" id="{3BCEF40C-10FF-3F96-BAEC-5EFAE07C8AD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925860" y="3915330"/>
              <a:ext cx="167763" cy="167763"/>
            </a:xfrm>
            <a:prstGeom prst="rect">
              <a:avLst/>
            </a:prstGeom>
          </p:spPr>
        </p:pic>
      </p:grpSp>
      <p:pic>
        <p:nvPicPr>
          <p:cNvPr id="56" name="Picture 55" descr="A blue and black logo&#10;&#10;AI-generated content may be incorrect.">
            <a:extLst>
              <a:ext uri="{FF2B5EF4-FFF2-40B4-BE49-F238E27FC236}">
                <a16:creationId xmlns:a16="http://schemas.microsoft.com/office/drawing/2014/main" id="{227E35A5-34B7-5DF2-2D88-361BCD483B7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0" y="3043805"/>
            <a:ext cx="1624276" cy="1104507"/>
          </a:xfrm>
          <a:prstGeom prst="rect">
            <a:avLst/>
          </a:prstGeom>
          <a:effectLst>
            <a:glow rad="63500">
              <a:schemeClr val="accent1">
                <a:satMod val="175000"/>
                <a:alpha val="40000"/>
              </a:schemeClr>
            </a:glow>
            <a:outerShdw blurRad="50800" dist="38100" dir="8100000" algn="tr" rotWithShape="0">
              <a:prstClr val="black">
                <a:alpha val="40000"/>
              </a:prstClr>
            </a:outerShdw>
          </a:effectLst>
        </p:spPr>
      </p:pic>
      <p:grpSp>
        <p:nvGrpSpPr>
          <p:cNvPr id="4" name="Group 3">
            <a:extLst>
              <a:ext uri="{FF2B5EF4-FFF2-40B4-BE49-F238E27FC236}">
                <a16:creationId xmlns:a16="http://schemas.microsoft.com/office/drawing/2014/main" id="{43BEE812-83C3-F00B-5226-CD593C4C9306}"/>
              </a:ext>
            </a:extLst>
          </p:cNvPr>
          <p:cNvGrpSpPr/>
          <p:nvPr/>
        </p:nvGrpSpPr>
        <p:grpSpPr>
          <a:xfrm rot="180000">
            <a:off x="1979513" y="1814429"/>
            <a:ext cx="4858603" cy="979586"/>
            <a:chOff x="1909392" y="1828756"/>
            <a:chExt cx="4858603" cy="979586"/>
          </a:xfrm>
        </p:grpSpPr>
        <p:sp>
          <p:nvSpPr>
            <p:cNvPr id="5" name="Content Placeholder 2">
              <a:extLst>
                <a:ext uri="{FF2B5EF4-FFF2-40B4-BE49-F238E27FC236}">
                  <a16:creationId xmlns:a16="http://schemas.microsoft.com/office/drawing/2014/main" id="{88B6DB01-21D9-4F26-0C95-5947A894BACA}"/>
                </a:ext>
              </a:extLst>
            </p:cNvPr>
            <p:cNvSpPr txBox="1">
              <a:spLocks/>
            </p:cNvSpPr>
            <p:nvPr/>
          </p:nvSpPr>
          <p:spPr>
            <a:xfrm rot="21000000">
              <a:off x="2206777" y="1828756"/>
              <a:ext cx="4503359" cy="455908"/>
            </a:xfrm>
            <a:prstGeom prst="rect">
              <a:avLst/>
            </a:prstGeom>
          </p:spPr>
          <p:txBody>
            <a:bodyPr/>
            <a:lstStyle>
              <a:lvl1pPr marL="0" indent="0" algn="l" defTabSz="914377" rtl="0" eaLnBrk="1" latinLnBrk="0" hangingPunct="1">
                <a:lnSpc>
                  <a:spcPct val="100000"/>
                </a:lnSpc>
                <a:spcBef>
                  <a:spcPts val="800"/>
                </a:spcBef>
                <a:spcAft>
                  <a:spcPts val="400"/>
                </a:spcAft>
                <a:buClr>
                  <a:schemeClr val="accent5"/>
                </a:buClr>
                <a:buFont typeface="Anova Light" panose="020B0403020203020204" pitchFamily="34" charset="0"/>
                <a:buNone/>
                <a:defRPr sz="2400" b="0" i="0" kern="1200">
                  <a:solidFill>
                    <a:schemeClr val="tx1"/>
                  </a:solidFill>
                  <a:latin typeface="+mn-lt"/>
                  <a:ea typeface="+mn-ea"/>
                  <a:cs typeface="+mn-cs"/>
                </a:defRPr>
              </a:lvl1pPr>
              <a:lvl2pPr marL="487668" indent="-243834" algn="l" defTabSz="914377" rtl="0" eaLnBrk="1" latinLnBrk="0" hangingPunct="1">
                <a:lnSpc>
                  <a:spcPct val="100000"/>
                </a:lnSpc>
                <a:spcBef>
                  <a:spcPts val="800"/>
                </a:spcBef>
                <a:spcAft>
                  <a:spcPts val="400"/>
                </a:spcAft>
                <a:buClr>
                  <a:schemeClr val="accent5"/>
                </a:buClr>
                <a:buFont typeface="Anova Light" panose="020B0403020203020204" pitchFamily="34" charset="0"/>
                <a:buChar char="•"/>
                <a:defRPr sz="2133" b="0" i="0" kern="1200">
                  <a:solidFill>
                    <a:schemeClr val="tx1"/>
                  </a:solidFill>
                  <a:latin typeface="+mn-lt"/>
                  <a:ea typeface="+mn-ea"/>
                  <a:cs typeface="+mn-cs"/>
                </a:defRPr>
              </a:lvl2pPr>
              <a:lvl3pPr marL="731502" indent="-243834" algn="l" defTabSz="914377" rtl="0" eaLnBrk="1" latinLnBrk="0" hangingPunct="1">
                <a:lnSpc>
                  <a:spcPct val="100000"/>
                </a:lnSpc>
                <a:spcBef>
                  <a:spcPts val="800"/>
                </a:spcBef>
                <a:spcAft>
                  <a:spcPts val="400"/>
                </a:spcAft>
                <a:buClr>
                  <a:schemeClr val="accent5"/>
                </a:buClr>
                <a:buFont typeface="Anova Light" panose="020B0604020202020204" charset="0"/>
                <a:buChar char="–"/>
                <a:defRPr sz="2133" b="0" i="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nova Light" panose="020B0403020203020204" pitchFamily="34" charset="0"/>
                <a:buChar char="•"/>
                <a:defRPr sz="1800" kern="1200">
                  <a:solidFill>
                    <a:schemeClr val="bg2"/>
                  </a:solidFill>
                  <a:latin typeface="+mj-lt"/>
                  <a:ea typeface="+mn-ea"/>
                  <a:cs typeface="+mn-cs"/>
                </a:defRPr>
              </a:lvl4pPr>
              <a:lvl5pPr marL="2057349" indent="-228594" algn="l" defTabSz="914377" rtl="0" eaLnBrk="1" latinLnBrk="0" hangingPunct="1">
                <a:lnSpc>
                  <a:spcPct val="90000"/>
                </a:lnSpc>
                <a:spcBef>
                  <a:spcPts val="500"/>
                </a:spcBef>
                <a:buFont typeface="Anova Light" panose="020B0403020203020204" pitchFamily="34" charset="0"/>
                <a:buChar char="•"/>
                <a:defRPr sz="1800" kern="1200">
                  <a:solidFill>
                    <a:schemeClr val="bg2"/>
                  </a:solidFill>
                  <a:latin typeface="+mj-lt"/>
                  <a:ea typeface="+mn-ea"/>
                  <a:cs typeface="+mn-cs"/>
                </a:defRPr>
              </a:lvl5pPr>
              <a:lvl6pPr marL="2514537" indent="-228594" algn="l" defTabSz="914377" rtl="0" eaLnBrk="1" latinLnBrk="0" hangingPunct="1">
                <a:lnSpc>
                  <a:spcPct val="90000"/>
                </a:lnSpc>
                <a:spcBef>
                  <a:spcPts val="500"/>
                </a:spcBef>
                <a:buFont typeface="Anova Light" panose="020B0403020203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nova Light" panose="020B0403020203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nova Light" panose="020B0403020203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nova Light" panose="020B0403020203020204" pitchFamily="34" charset="0"/>
                <a:buChar char="•"/>
                <a:defRPr sz="1800" kern="1200">
                  <a:solidFill>
                    <a:schemeClr val="tx1"/>
                  </a:solidFill>
                  <a:latin typeface="+mn-lt"/>
                  <a:ea typeface="+mn-ea"/>
                  <a:cs typeface="+mn-cs"/>
                </a:defRPr>
              </a:lvl9pPr>
            </a:lstStyle>
            <a:p>
              <a:r>
                <a:rPr lang="en-US" sz="2800" noProof="1">
                  <a:solidFill>
                    <a:srgbClr val="0766D1"/>
                  </a:solidFill>
                </a:rPr>
                <a:t>libname …</a:t>
              </a:r>
              <a:r>
                <a:rPr lang="en-US" sz="2800" noProof="1"/>
                <a:t> </a:t>
              </a:r>
              <a:r>
                <a:rPr lang="en-US" sz="2800" b="1" noProof="1">
                  <a:solidFill>
                    <a:srgbClr val="FF0000"/>
                  </a:solidFill>
                  <a:effectLst>
                    <a:glow rad="228600">
                      <a:schemeClr val="accent2">
                        <a:satMod val="175000"/>
                        <a:alpha val="40000"/>
                      </a:schemeClr>
                    </a:glow>
                  </a:effectLst>
                </a:rPr>
                <a:t>duckdb</a:t>
              </a:r>
              <a:r>
                <a:rPr lang="en-US" sz="2800" noProof="1"/>
                <a:t> …; </a:t>
              </a:r>
            </a:p>
          </p:txBody>
        </p:sp>
        <p:cxnSp>
          <p:nvCxnSpPr>
            <p:cNvPr id="7" name="Straight Arrow Connector 6">
              <a:extLst>
                <a:ext uri="{FF2B5EF4-FFF2-40B4-BE49-F238E27FC236}">
                  <a16:creationId xmlns:a16="http://schemas.microsoft.com/office/drawing/2014/main" id="{CA9EE116-6CD4-A053-D968-E47CF6870E04}"/>
                </a:ext>
              </a:extLst>
            </p:cNvPr>
            <p:cNvCxnSpPr>
              <a:cxnSpLocks/>
            </p:cNvCxnSpPr>
            <p:nvPr/>
          </p:nvCxnSpPr>
          <p:spPr>
            <a:xfrm flipV="1">
              <a:off x="1909392" y="1921237"/>
              <a:ext cx="4858603" cy="887105"/>
            </a:xfrm>
            <a:prstGeom prst="straightConnector1">
              <a:avLst/>
            </a:prstGeom>
            <a:ln w="50800">
              <a:solidFill>
                <a:schemeClr val="tx1">
                  <a:lumMod val="50000"/>
                  <a:lumOff val="50000"/>
                </a:schemeClr>
              </a:solidFill>
              <a:prstDash val="dash"/>
              <a:headEnd type="triangle" w="lg" len="lg"/>
              <a:tailEnd type="triangle" w="lg" len="lg"/>
            </a:ln>
          </p:spPr>
          <p:style>
            <a:lnRef idx="1">
              <a:schemeClr val="accent1"/>
            </a:lnRef>
            <a:fillRef idx="0">
              <a:schemeClr val="accent1"/>
            </a:fillRef>
            <a:effectRef idx="0">
              <a:schemeClr val="accent1"/>
            </a:effectRef>
            <a:fontRef idx="minor">
              <a:schemeClr val="tx1"/>
            </a:fontRef>
          </p:style>
        </p:cxnSp>
      </p:grpSp>
      <p:graphicFrame>
        <p:nvGraphicFramePr>
          <p:cNvPr id="9" name="Diagram 8">
            <a:extLst>
              <a:ext uri="{FF2B5EF4-FFF2-40B4-BE49-F238E27FC236}">
                <a16:creationId xmlns:a16="http://schemas.microsoft.com/office/drawing/2014/main" id="{9C9A6D36-1C3A-53AB-5FA4-6095E6F00C1B}"/>
              </a:ext>
            </a:extLst>
          </p:cNvPr>
          <p:cNvGraphicFramePr/>
          <p:nvPr/>
        </p:nvGraphicFramePr>
        <p:xfrm>
          <a:off x="7747769" y="179161"/>
          <a:ext cx="4334187" cy="2006419"/>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sp>
        <p:nvSpPr>
          <p:cNvPr id="15" name="TextBox 14">
            <a:extLst>
              <a:ext uri="{FF2B5EF4-FFF2-40B4-BE49-F238E27FC236}">
                <a16:creationId xmlns:a16="http://schemas.microsoft.com/office/drawing/2014/main" id="{8115AAC9-5E9F-393A-6D31-03ADB6626DAB}"/>
              </a:ext>
            </a:extLst>
          </p:cNvPr>
          <p:cNvSpPr txBox="1"/>
          <p:nvPr/>
        </p:nvSpPr>
        <p:spPr>
          <a:xfrm>
            <a:off x="2338735" y="3001691"/>
            <a:ext cx="5034657" cy="1169551"/>
          </a:xfrm>
          <a:prstGeom prst="rect">
            <a:avLst/>
          </a:prstGeom>
          <a:noFill/>
        </p:spPr>
        <p:txBody>
          <a:bodyPr wrap="square">
            <a:spAutoFit/>
          </a:bodyPr>
          <a:lstStyle/>
          <a:p>
            <a:r>
              <a:rPr lang="en-US" sz="1400" noProof="1">
                <a:solidFill>
                  <a:schemeClr val="bg2"/>
                </a:solidFill>
                <a:latin typeface="Consolas" panose="020B0609020204030204" pitchFamily="49" charset="0"/>
              </a:rPr>
              <a:t>libname</a:t>
            </a:r>
            <a:r>
              <a:rPr lang="en-US" sz="1400" noProof="1">
                <a:latin typeface="Consolas" panose="020B0609020204030204" pitchFamily="49" charset="0"/>
              </a:rPr>
              <a:t> z </a:t>
            </a:r>
            <a:r>
              <a:rPr lang="en-US" sz="1400" noProof="1">
                <a:solidFill>
                  <a:schemeClr val="bg2"/>
                </a:solidFill>
                <a:latin typeface="Consolas" panose="020B0609020204030204" pitchFamily="49" charset="0"/>
              </a:rPr>
              <a:t>duckdb</a:t>
            </a:r>
            <a:r>
              <a:rPr lang="en-US" sz="1400" noProof="1">
                <a:latin typeface="Consolas" panose="020B0609020204030204" pitchFamily="49" charset="0"/>
              </a:rPr>
              <a:t> </a:t>
            </a:r>
            <a:r>
              <a:rPr lang="en-US" sz="1400" noProof="1">
                <a:solidFill>
                  <a:schemeClr val="bg2"/>
                </a:solidFill>
                <a:latin typeface="Consolas" panose="020B0609020204030204" pitchFamily="49" charset="0"/>
              </a:rPr>
              <a:t>file_type</a:t>
            </a:r>
            <a:r>
              <a:rPr lang="en-US" sz="1400" noProof="1">
                <a:latin typeface="Consolas" panose="020B0609020204030204" pitchFamily="49" charset="0"/>
              </a:rPr>
              <a:t>=</a:t>
            </a:r>
            <a:r>
              <a:rPr lang="en-US" sz="1400" b="1" noProof="1">
                <a:solidFill>
                  <a:srgbClr val="7030A0"/>
                </a:solidFill>
                <a:latin typeface="Consolas" panose="020B0609020204030204" pitchFamily="49" charset="0"/>
              </a:rPr>
              <a:t>parquet</a:t>
            </a:r>
            <a:r>
              <a:rPr lang="en-US" sz="1400" noProof="1">
                <a:latin typeface="Consolas" panose="020B0609020204030204" pitchFamily="49" charset="0"/>
              </a:rPr>
              <a:t> </a:t>
            </a:r>
          </a:p>
          <a:p>
            <a:r>
              <a:rPr lang="en-US" sz="1400" noProof="1">
                <a:latin typeface="Consolas" panose="020B0609020204030204" pitchFamily="49" charset="0"/>
              </a:rPr>
              <a:t>   </a:t>
            </a:r>
            <a:r>
              <a:rPr lang="en-US" sz="1400" noProof="1">
                <a:solidFill>
                  <a:schemeClr val="bg2"/>
                </a:solidFill>
                <a:latin typeface="Consolas" panose="020B0609020204030204" pitchFamily="49" charset="0"/>
              </a:rPr>
              <a:t>file_path</a:t>
            </a:r>
            <a:r>
              <a:rPr lang="en-US" sz="1400" noProof="1">
                <a:latin typeface="Consolas" panose="020B0609020204030204" pitchFamily="49" charset="0"/>
              </a:rPr>
              <a:t>="</a:t>
            </a:r>
            <a:r>
              <a:rPr lang="en-US" sz="1400" noProof="1">
                <a:solidFill>
                  <a:srgbClr val="7030A0"/>
                </a:solidFill>
                <a:latin typeface="Consolas" panose="020B0609020204030204" pitchFamily="49" charset="0"/>
              </a:rPr>
              <a:t>az://my_blob_storage/my_path</a:t>
            </a:r>
            <a:r>
              <a:rPr lang="en-US" sz="1400" noProof="1">
                <a:latin typeface="Consolas" panose="020B0609020204030204" pitchFamily="49" charset="0"/>
              </a:rPr>
              <a:t>"</a:t>
            </a:r>
          </a:p>
          <a:p>
            <a:r>
              <a:rPr lang="en-US" sz="1400" noProof="1">
                <a:latin typeface="Consolas" panose="020B0609020204030204" pitchFamily="49" charset="0"/>
              </a:rPr>
              <a:t>   </a:t>
            </a:r>
            <a:r>
              <a:rPr lang="en-US" sz="1400" noProof="1">
                <a:solidFill>
                  <a:schemeClr val="bg2"/>
                </a:solidFill>
                <a:latin typeface="Consolas" panose="020B0609020204030204" pitchFamily="49" charset="0"/>
              </a:rPr>
              <a:t>azure_blob_Endpoint</a:t>
            </a:r>
            <a:r>
              <a:rPr lang="en-US" sz="1400" noProof="1">
                <a:latin typeface="Consolas" panose="020B0609020204030204" pitchFamily="49" charset="0"/>
              </a:rPr>
              <a:t>='</a:t>
            </a:r>
            <a:r>
              <a:rPr lang="en-US" sz="1400" noProof="1">
                <a:solidFill>
                  <a:srgbClr val="7030A0"/>
                </a:solidFill>
                <a:latin typeface="Consolas" panose="020B0609020204030204" pitchFamily="49" charset="0"/>
              </a:rPr>
              <a:t>https://mchn.cr.win.net</a:t>
            </a:r>
            <a:r>
              <a:rPr lang="en-US" sz="1400" noProof="1">
                <a:latin typeface="Consolas" panose="020B0609020204030204" pitchFamily="49" charset="0"/>
              </a:rPr>
              <a:t>'</a:t>
            </a:r>
          </a:p>
          <a:p>
            <a:r>
              <a:rPr lang="en-US" sz="1400" noProof="1">
                <a:latin typeface="Consolas" panose="020B0609020204030204" pitchFamily="49" charset="0"/>
              </a:rPr>
              <a:t>   </a:t>
            </a:r>
            <a:r>
              <a:rPr lang="en-US" sz="1400" noProof="1">
                <a:solidFill>
                  <a:schemeClr val="bg2"/>
                </a:solidFill>
                <a:latin typeface="Consolas" panose="020B0609020204030204" pitchFamily="49" charset="0"/>
              </a:rPr>
              <a:t>azure_accountName</a:t>
            </a:r>
            <a:r>
              <a:rPr lang="en-US" sz="1400" noProof="1">
                <a:latin typeface="Consolas" panose="020B0609020204030204" pitchFamily="49" charset="0"/>
              </a:rPr>
              <a:t>='</a:t>
            </a:r>
            <a:r>
              <a:rPr lang="en-US" sz="1400" noProof="1">
                <a:solidFill>
                  <a:srgbClr val="7030A0"/>
                </a:solidFill>
                <a:latin typeface="Consolas" panose="020B0609020204030204" pitchFamily="49" charset="0"/>
              </a:rPr>
              <a:t>myAccountName</a:t>
            </a:r>
            <a:r>
              <a:rPr lang="en-US" sz="1400" noProof="1">
                <a:latin typeface="Consolas" panose="020B0609020204030204" pitchFamily="49" charset="0"/>
              </a:rPr>
              <a:t>'</a:t>
            </a:r>
          </a:p>
          <a:p>
            <a:r>
              <a:rPr lang="en-US" sz="1400" noProof="1">
                <a:latin typeface="Consolas" panose="020B0609020204030204" pitchFamily="49" charset="0"/>
              </a:rPr>
              <a:t>   </a:t>
            </a:r>
            <a:r>
              <a:rPr lang="en-US" sz="1400" noProof="1">
                <a:solidFill>
                  <a:schemeClr val="bg2"/>
                </a:solidFill>
                <a:latin typeface="Consolas" panose="020B0609020204030204" pitchFamily="49" charset="0"/>
              </a:rPr>
              <a:t>azure_sas</a:t>
            </a:r>
            <a:r>
              <a:rPr lang="en-US" sz="1400" noProof="1">
                <a:latin typeface="Consolas" panose="020B0609020204030204" pitchFamily="49" charset="0"/>
              </a:rPr>
              <a:t>='</a:t>
            </a:r>
            <a:r>
              <a:rPr lang="en-US" sz="1400" noProof="1">
                <a:solidFill>
                  <a:srgbClr val="7030A0"/>
                </a:solidFill>
                <a:latin typeface="Consolas" panose="020B0609020204030204" pitchFamily="49" charset="0"/>
              </a:rPr>
              <a:t>123-byte-shared-access-secret</a:t>
            </a:r>
            <a:r>
              <a:rPr lang="en-US" sz="1400" noProof="1">
                <a:latin typeface="Consolas" panose="020B0609020204030204" pitchFamily="49" charset="0"/>
              </a:rPr>
              <a:t>';</a:t>
            </a:r>
          </a:p>
        </p:txBody>
      </p:sp>
      <p:sp>
        <p:nvSpPr>
          <p:cNvPr id="17" name="TextBox 16">
            <a:extLst>
              <a:ext uri="{FF2B5EF4-FFF2-40B4-BE49-F238E27FC236}">
                <a16:creationId xmlns:a16="http://schemas.microsoft.com/office/drawing/2014/main" id="{DED944A6-F401-F2D6-1CC8-652954F12750}"/>
              </a:ext>
            </a:extLst>
          </p:cNvPr>
          <p:cNvSpPr txBox="1"/>
          <p:nvPr/>
        </p:nvSpPr>
        <p:spPr>
          <a:xfrm>
            <a:off x="5499423" y="4209888"/>
            <a:ext cx="1624276" cy="2542363"/>
          </a:xfrm>
          <a:prstGeom prst="rect">
            <a:avLst/>
          </a:prstGeom>
          <a:noFill/>
        </p:spPr>
        <p:txBody>
          <a:bodyPr wrap="square">
            <a:spAutoFit/>
          </a:bodyPr>
          <a:lstStyle/>
          <a:p>
            <a:pPr>
              <a:lnSpc>
                <a:spcPct val="150000"/>
              </a:lnSpc>
            </a:pPr>
            <a:r>
              <a:rPr lang="en-US" sz="1800" noProof="1">
                <a:solidFill>
                  <a:schemeClr val="bg2"/>
                </a:solidFill>
              </a:rPr>
              <a:t>CSV</a:t>
            </a:r>
          </a:p>
          <a:p>
            <a:pPr>
              <a:lnSpc>
                <a:spcPct val="150000"/>
              </a:lnSpc>
            </a:pPr>
            <a:r>
              <a:rPr lang="en-US" sz="1800" noProof="1">
                <a:solidFill>
                  <a:schemeClr val="bg2"/>
                </a:solidFill>
              </a:rPr>
              <a:t>Delta</a:t>
            </a:r>
          </a:p>
          <a:p>
            <a:pPr>
              <a:lnSpc>
                <a:spcPct val="150000"/>
              </a:lnSpc>
            </a:pPr>
            <a:r>
              <a:rPr lang="en-US" sz="1800" noProof="1">
                <a:solidFill>
                  <a:schemeClr val="bg2"/>
                </a:solidFill>
              </a:rPr>
              <a:t>DuckDB</a:t>
            </a:r>
          </a:p>
          <a:p>
            <a:pPr>
              <a:lnSpc>
                <a:spcPct val="150000"/>
              </a:lnSpc>
            </a:pPr>
            <a:r>
              <a:rPr lang="en-US" sz="1800" noProof="1">
                <a:solidFill>
                  <a:schemeClr val="bg2"/>
                </a:solidFill>
              </a:rPr>
              <a:t>Iceberg</a:t>
            </a:r>
          </a:p>
          <a:p>
            <a:pPr>
              <a:lnSpc>
                <a:spcPct val="150000"/>
              </a:lnSpc>
            </a:pPr>
            <a:r>
              <a:rPr lang="en-US" sz="1800" noProof="1">
                <a:solidFill>
                  <a:schemeClr val="bg2"/>
                </a:solidFill>
              </a:rPr>
              <a:t>JSON</a:t>
            </a:r>
          </a:p>
          <a:p>
            <a:pPr>
              <a:lnSpc>
                <a:spcPct val="150000"/>
              </a:lnSpc>
            </a:pPr>
            <a:r>
              <a:rPr lang="en-US" sz="1800" noProof="1">
                <a:solidFill>
                  <a:schemeClr val="bg2"/>
                </a:solidFill>
              </a:rPr>
              <a:t>Parquet</a:t>
            </a:r>
          </a:p>
        </p:txBody>
      </p:sp>
      <p:graphicFrame>
        <p:nvGraphicFramePr>
          <p:cNvPr id="24" name="Diagram 23">
            <a:extLst>
              <a:ext uri="{FF2B5EF4-FFF2-40B4-BE49-F238E27FC236}">
                <a16:creationId xmlns:a16="http://schemas.microsoft.com/office/drawing/2014/main" id="{E1D09D87-BA3B-DBD2-C563-F4D11D6CBBF1}"/>
              </a:ext>
            </a:extLst>
          </p:cNvPr>
          <p:cNvGraphicFramePr/>
          <p:nvPr/>
        </p:nvGraphicFramePr>
        <p:xfrm>
          <a:off x="7875522" y="4965387"/>
          <a:ext cx="3721164" cy="1690103"/>
        </p:xfrm>
        <a:graphic>
          <a:graphicData uri="http://schemas.openxmlformats.org/drawingml/2006/diagram">
            <dgm:relIds xmlns:dgm="http://schemas.openxmlformats.org/drawingml/2006/diagram" xmlns:r="http://schemas.openxmlformats.org/officeDocument/2006/relationships" r:dm="rId15" r:lo="rId16" r:qs="rId17" r:cs="rId18"/>
          </a:graphicData>
        </a:graphic>
      </p:graphicFrame>
    </p:spTree>
    <p:extLst>
      <p:ext uri="{BB962C8B-B14F-4D97-AF65-F5344CB8AC3E}">
        <p14:creationId xmlns:p14="http://schemas.microsoft.com/office/powerpoint/2010/main" val="22776702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F3F576-2704-AEF3-D510-8B48CD79097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017B82C-FC98-C859-8C4C-1236FEC2DB4A}"/>
              </a:ext>
            </a:extLst>
          </p:cNvPr>
          <p:cNvSpPr>
            <a:spLocks noGrp="1"/>
          </p:cNvSpPr>
          <p:nvPr>
            <p:ph type="title"/>
          </p:nvPr>
        </p:nvSpPr>
        <p:spPr/>
        <p:txBody>
          <a:bodyPr/>
          <a:lstStyle/>
          <a:p>
            <a:r>
              <a:rPr lang="en-US" dirty="0"/>
              <a:t>Object Storage Access</a:t>
            </a:r>
          </a:p>
        </p:txBody>
      </p:sp>
      <p:sp>
        <p:nvSpPr>
          <p:cNvPr id="6" name="Text Placeholder 5">
            <a:extLst>
              <a:ext uri="{FF2B5EF4-FFF2-40B4-BE49-F238E27FC236}">
                <a16:creationId xmlns:a16="http://schemas.microsoft.com/office/drawing/2014/main" id="{D05E5981-3B88-7E17-ECF8-076DB18CD2BD}"/>
              </a:ext>
            </a:extLst>
          </p:cNvPr>
          <p:cNvSpPr>
            <a:spLocks noGrp="1"/>
          </p:cNvSpPr>
          <p:nvPr>
            <p:ph type="body" sz="quarter" idx="10"/>
          </p:nvPr>
        </p:nvSpPr>
        <p:spPr/>
        <p:txBody>
          <a:bodyPr/>
          <a:lstStyle/>
          <a:p>
            <a:r>
              <a:rPr lang="en-US" dirty="0"/>
              <a:t>Direct Access with SAS Libraries</a:t>
            </a:r>
          </a:p>
        </p:txBody>
      </p:sp>
      <p:grpSp>
        <p:nvGrpSpPr>
          <p:cNvPr id="31" name="Group 30">
            <a:extLst>
              <a:ext uri="{FF2B5EF4-FFF2-40B4-BE49-F238E27FC236}">
                <a16:creationId xmlns:a16="http://schemas.microsoft.com/office/drawing/2014/main" id="{DC65A67F-7C03-34DA-E336-E4F2D5AF8385}"/>
              </a:ext>
            </a:extLst>
          </p:cNvPr>
          <p:cNvGrpSpPr/>
          <p:nvPr/>
        </p:nvGrpSpPr>
        <p:grpSpPr>
          <a:xfrm>
            <a:off x="8302185" y="2294688"/>
            <a:ext cx="2867855" cy="2510705"/>
            <a:chOff x="1661863" y="3699569"/>
            <a:chExt cx="527997" cy="620757"/>
          </a:xfrm>
          <a:solidFill>
            <a:srgbClr val="FFD700"/>
          </a:solidFill>
        </p:grpSpPr>
        <p:sp>
          <p:nvSpPr>
            <p:cNvPr id="32" name="Oval 31">
              <a:extLst>
                <a:ext uri="{FF2B5EF4-FFF2-40B4-BE49-F238E27FC236}">
                  <a16:creationId xmlns:a16="http://schemas.microsoft.com/office/drawing/2014/main" id="{1E4EC1DB-9447-C22A-14D3-55E823701603}"/>
                </a:ext>
              </a:extLst>
            </p:cNvPr>
            <p:cNvSpPr/>
            <p:nvPr/>
          </p:nvSpPr>
          <p:spPr>
            <a:xfrm>
              <a:off x="1748882" y="4183949"/>
              <a:ext cx="353962" cy="13637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rapezoid 32">
              <a:extLst>
                <a:ext uri="{FF2B5EF4-FFF2-40B4-BE49-F238E27FC236}">
                  <a16:creationId xmlns:a16="http://schemas.microsoft.com/office/drawing/2014/main" id="{6FC9956B-AFF2-E6F2-4247-6A6E9EAD6F70}"/>
                </a:ext>
              </a:extLst>
            </p:cNvPr>
            <p:cNvSpPr/>
            <p:nvPr/>
          </p:nvSpPr>
          <p:spPr>
            <a:xfrm rot="10800000">
              <a:off x="1661863" y="3775587"/>
              <a:ext cx="527995" cy="486734"/>
            </a:xfrm>
            <a:prstGeom prst="trapezoid">
              <a:avLst>
                <a:gd name="adj" fmla="val 1894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C68A0EF7-E804-D0E0-EE27-DA0BE8172D22}"/>
                </a:ext>
              </a:extLst>
            </p:cNvPr>
            <p:cNvSpPr/>
            <p:nvPr/>
          </p:nvSpPr>
          <p:spPr>
            <a:xfrm>
              <a:off x="1661866" y="3699569"/>
              <a:ext cx="527994" cy="154724"/>
            </a:xfrm>
            <a:prstGeom prst="ellipse">
              <a:avLst/>
            </a:prstGeom>
            <a:solidFill>
              <a:schemeClr val="accent2"/>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5" name="Graphic 34" descr="Cylinder with solid fill">
              <a:extLst>
                <a:ext uri="{FF2B5EF4-FFF2-40B4-BE49-F238E27FC236}">
                  <a16:creationId xmlns:a16="http://schemas.microsoft.com/office/drawing/2014/main" id="{D9030A7C-8197-C03A-79D3-EEC4F7C4666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880420" y="4126249"/>
              <a:ext cx="156702" cy="156702"/>
            </a:xfrm>
            <a:prstGeom prst="rect">
              <a:avLst/>
            </a:prstGeom>
          </p:spPr>
        </p:pic>
        <p:pic>
          <p:nvPicPr>
            <p:cNvPr id="36" name="Graphic 35" descr="Document outline">
              <a:extLst>
                <a:ext uri="{FF2B5EF4-FFF2-40B4-BE49-F238E27FC236}">
                  <a16:creationId xmlns:a16="http://schemas.microsoft.com/office/drawing/2014/main" id="{7578002C-FF52-34C7-E76E-90D5C159172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723718" y="3910887"/>
              <a:ext cx="156702" cy="156702"/>
            </a:xfrm>
            <a:prstGeom prst="rect">
              <a:avLst/>
            </a:prstGeom>
          </p:spPr>
        </p:pic>
        <p:pic>
          <p:nvPicPr>
            <p:cNvPr id="37" name="Graphic 36" descr="Binary with solid fill">
              <a:extLst>
                <a:ext uri="{FF2B5EF4-FFF2-40B4-BE49-F238E27FC236}">
                  <a16:creationId xmlns:a16="http://schemas.microsoft.com/office/drawing/2014/main" id="{F93C6E38-A5CF-C9A6-D02E-4388E3D063B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925860" y="3915330"/>
              <a:ext cx="167763" cy="167763"/>
            </a:xfrm>
            <a:prstGeom prst="rect">
              <a:avLst/>
            </a:prstGeom>
          </p:spPr>
        </p:pic>
      </p:grpSp>
      <p:pic>
        <p:nvPicPr>
          <p:cNvPr id="56" name="Picture 55" descr="A blue and black logo&#10;&#10;AI-generated content may be incorrect.">
            <a:extLst>
              <a:ext uri="{FF2B5EF4-FFF2-40B4-BE49-F238E27FC236}">
                <a16:creationId xmlns:a16="http://schemas.microsoft.com/office/drawing/2014/main" id="{46F920BC-2429-D92A-628D-A1AB72669E0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0" y="3043805"/>
            <a:ext cx="1624276" cy="1104507"/>
          </a:xfrm>
          <a:prstGeom prst="rect">
            <a:avLst/>
          </a:prstGeom>
          <a:effectLst>
            <a:glow rad="63500">
              <a:schemeClr val="accent1">
                <a:satMod val="175000"/>
                <a:alpha val="40000"/>
              </a:schemeClr>
            </a:glow>
            <a:outerShdw blurRad="50800" dist="38100" dir="8100000" algn="tr" rotWithShape="0">
              <a:prstClr val="black">
                <a:alpha val="40000"/>
              </a:prstClr>
            </a:outerShdw>
          </a:effectLst>
        </p:spPr>
      </p:pic>
      <p:grpSp>
        <p:nvGrpSpPr>
          <p:cNvPr id="3" name="Group 2">
            <a:extLst>
              <a:ext uri="{FF2B5EF4-FFF2-40B4-BE49-F238E27FC236}">
                <a16:creationId xmlns:a16="http://schemas.microsoft.com/office/drawing/2014/main" id="{60EB3FF5-41D2-F71C-BE1A-6049AB9897A9}"/>
              </a:ext>
            </a:extLst>
          </p:cNvPr>
          <p:cNvGrpSpPr/>
          <p:nvPr/>
        </p:nvGrpSpPr>
        <p:grpSpPr>
          <a:xfrm rot="60000">
            <a:off x="1698699" y="1755808"/>
            <a:ext cx="4858603" cy="923827"/>
            <a:chOff x="1909392" y="1884515"/>
            <a:chExt cx="4858603" cy="923827"/>
          </a:xfrm>
        </p:grpSpPr>
        <p:sp>
          <p:nvSpPr>
            <p:cNvPr id="57" name="Content Placeholder 2">
              <a:extLst>
                <a:ext uri="{FF2B5EF4-FFF2-40B4-BE49-F238E27FC236}">
                  <a16:creationId xmlns:a16="http://schemas.microsoft.com/office/drawing/2014/main" id="{195C67FE-9DD2-5442-E6FE-D646BD196DB5}"/>
                </a:ext>
              </a:extLst>
            </p:cNvPr>
            <p:cNvSpPr txBox="1">
              <a:spLocks/>
            </p:cNvSpPr>
            <p:nvPr/>
          </p:nvSpPr>
          <p:spPr>
            <a:xfrm rot="21000000">
              <a:off x="2263231" y="1884515"/>
              <a:ext cx="4001318" cy="455908"/>
            </a:xfrm>
            <a:prstGeom prst="rect">
              <a:avLst/>
            </a:prstGeom>
          </p:spPr>
          <p:txBody>
            <a:bodyPr/>
            <a:lstStyle>
              <a:lvl1pPr marL="0" indent="0" algn="l" defTabSz="914377" rtl="0" eaLnBrk="1" latinLnBrk="0" hangingPunct="1">
                <a:lnSpc>
                  <a:spcPct val="100000"/>
                </a:lnSpc>
                <a:spcBef>
                  <a:spcPts val="800"/>
                </a:spcBef>
                <a:spcAft>
                  <a:spcPts val="400"/>
                </a:spcAft>
                <a:buClr>
                  <a:schemeClr val="accent5"/>
                </a:buClr>
                <a:buFont typeface="Anova Light" panose="020B0403020203020204" pitchFamily="34" charset="0"/>
                <a:buNone/>
                <a:defRPr sz="2400" b="0" i="0" kern="1200">
                  <a:solidFill>
                    <a:schemeClr val="tx1"/>
                  </a:solidFill>
                  <a:latin typeface="+mn-lt"/>
                  <a:ea typeface="+mn-ea"/>
                  <a:cs typeface="+mn-cs"/>
                </a:defRPr>
              </a:lvl1pPr>
              <a:lvl2pPr marL="487668" indent="-243834" algn="l" defTabSz="914377" rtl="0" eaLnBrk="1" latinLnBrk="0" hangingPunct="1">
                <a:lnSpc>
                  <a:spcPct val="100000"/>
                </a:lnSpc>
                <a:spcBef>
                  <a:spcPts val="800"/>
                </a:spcBef>
                <a:spcAft>
                  <a:spcPts val="400"/>
                </a:spcAft>
                <a:buClr>
                  <a:schemeClr val="accent5"/>
                </a:buClr>
                <a:buFont typeface="Anova Light" panose="020B0403020203020204" pitchFamily="34" charset="0"/>
                <a:buChar char="•"/>
                <a:defRPr sz="2133" b="0" i="0" kern="1200">
                  <a:solidFill>
                    <a:schemeClr val="tx1"/>
                  </a:solidFill>
                  <a:latin typeface="+mn-lt"/>
                  <a:ea typeface="+mn-ea"/>
                  <a:cs typeface="+mn-cs"/>
                </a:defRPr>
              </a:lvl2pPr>
              <a:lvl3pPr marL="731502" indent="-243834" algn="l" defTabSz="914377" rtl="0" eaLnBrk="1" latinLnBrk="0" hangingPunct="1">
                <a:lnSpc>
                  <a:spcPct val="100000"/>
                </a:lnSpc>
                <a:spcBef>
                  <a:spcPts val="800"/>
                </a:spcBef>
                <a:spcAft>
                  <a:spcPts val="400"/>
                </a:spcAft>
                <a:buClr>
                  <a:schemeClr val="accent5"/>
                </a:buClr>
                <a:buFont typeface="Anova Light" panose="020B0604020202020204" charset="0"/>
                <a:buChar char="–"/>
                <a:defRPr sz="2133" b="0" i="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nova Light" panose="020B0403020203020204" pitchFamily="34" charset="0"/>
                <a:buChar char="•"/>
                <a:defRPr sz="1800" kern="1200">
                  <a:solidFill>
                    <a:schemeClr val="bg2"/>
                  </a:solidFill>
                  <a:latin typeface="+mj-lt"/>
                  <a:ea typeface="+mn-ea"/>
                  <a:cs typeface="+mn-cs"/>
                </a:defRPr>
              </a:lvl4pPr>
              <a:lvl5pPr marL="2057349" indent="-228594" algn="l" defTabSz="914377" rtl="0" eaLnBrk="1" latinLnBrk="0" hangingPunct="1">
                <a:lnSpc>
                  <a:spcPct val="90000"/>
                </a:lnSpc>
                <a:spcBef>
                  <a:spcPts val="500"/>
                </a:spcBef>
                <a:buFont typeface="Anova Light" panose="020B0403020203020204" pitchFamily="34" charset="0"/>
                <a:buChar char="•"/>
                <a:defRPr sz="1800" kern="1200">
                  <a:solidFill>
                    <a:schemeClr val="bg2"/>
                  </a:solidFill>
                  <a:latin typeface="+mj-lt"/>
                  <a:ea typeface="+mn-ea"/>
                  <a:cs typeface="+mn-cs"/>
                </a:defRPr>
              </a:lvl5pPr>
              <a:lvl6pPr marL="2514537" indent="-228594" algn="l" defTabSz="914377" rtl="0" eaLnBrk="1" latinLnBrk="0" hangingPunct="1">
                <a:lnSpc>
                  <a:spcPct val="90000"/>
                </a:lnSpc>
                <a:spcBef>
                  <a:spcPts val="500"/>
                </a:spcBef>
                <a:buFont typeface="Anova Light" panose="020B0403020203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nova Light" panose="020B0403020203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nova Light" panose="020B0403020203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nova Light" panose="020B0403020203020204" pitchFamily="34" charset="0"/>
                <a:buChar char="•"/>
                <a:defRPr sz="1800" kern="1200">
                  <a:solidFill>
                    <a:schemeClr val="tx1"/>
                  </a:solidFill>
                  <a:latin typeface="+mn-lt"/>
                  <a:ea typeface="+mn-ea"/>
                  <a:cs typeface="+mn-cs"/>
                </a:defRPr>
              </a:lvl9pPr>
            </a:lstStyle>
            <a:p>
              <a:r>
                <a:rPr lang="en-US" sz="2800" dirty="0">
                  <a:solidFill>
                    <a:srgbClr val="0766D1"/>
                  </a:solidFill>
                </a:rPr>
                <a:t>libname …</a:t>
              </a:r>
              <a:r>
                <a:rPr lang="en-US" sz="2800" dirty="0"/>
                <a:t> </a:t>
              </a:r>
              <a:r>
                <a:rPr lang="en-US" sz="2800" b="1" dirty="0">
                  <a:solidFill>
                    <a:srgbClr val="FF0000"/>
                  </a:solidFill>
                  <a:effectLst>
                    <a:glow rad="228600">
                      <a:schemeClr val="accent2">
                        <a:satMod val="175000"/>
                        <a:alpha val="40000"/>
                      </a:schemeClr>
                    </a:glow>
                  </a:effectLst>
                </a:rPr>
                <a:t>engine</a:t>
              </a:r>
              <a:r>
                <a:rPr lang="en-US" sz="2800" dirty="0"/>
                <a:t> …; </a:t>
              </a:r>
            </a:p>
          </p:txBody>
        </p:sp>
        <p:cxnSp>
          <p:nvCxnSpPr>
            <p:cNvPr id="58" name="Straight Arrow Connector 57">
              <a:extLst>
                <a:ext uri="{FF2B5EF4-FFF2-40B4-BE49-F238E27FC236}">
                  <a16:creationId xmlns:a16="http://schemas.microsoft.com/office/drawing/2014/main" id="{30020CD6-FA4E-5B9F-A909-FE1ECF530B78}"/>
                </a:ext>
              </a:extLst>
            </p:cNvPr>
            <p:cNvCxnSpPr>
              <a:cxnSpLocks/>
            </p:cNvCxnSpPr>
            <p:nvPr/>
          </p:nvCxnSpPr>
          <p:spPr>
            <a:xfrm flipV="1">
              <a:off x="1909392" y="1921237"/>
              <a:ext cx="4858603" cy="887105"/>
            </a:xfrm>
            <a:prstGeom prst="straightConnector1">
              <a:avLst/>
            </a:prstGeom>
            <a:ln w="50800">
              <a:solidFill>
                <a:schemeClr val="tx1">
                  <a:lumMod val="50000"/>
                  <a:lumOff val="50000"/>
                </a:schemeClr>
              </a:solidFill>
              <a:prstDash val="dash"/>
              <a:headEnd type="triangle" w="lg" len="lg"/>
              <a:tailEnd type="triangle" w="lg" len="lg"/>
            </a:ln>
          </p:spPr>
          <p:style>
            <a:lnRef idx="1">
              <a:schemeClr val="accent1"/>
            </a:lnRef>
            <a:fillRef idx="0">
              <a:schemeClr val="accent1"/>
            </a:fillRef>
            <a:effectRef idx="0">
              <a:schemeClr val="accent1"/>
            </a:effectRef>
            <a:fontRef idx="minor">
              <a:schemeClr val="tx1"/>
            </a:fontRef>
          </p:style>
        </p:cxnSp>
      </p:grpSp>
      <p:graphicFrame>
        <p:nvGraphicFramePr>
          <p:cNvPr id="9" name="Diagram 8">
            <a:extLst>
              <a:ext uri="{FF2B5EF4-FFF2-40B4-BE49-F238E27FC236}">
                <a16:creationId xmlns:a16="http://schemas.microsoft.com/office/drawing/2014/main" id="{691C4AC7-CBC6-5938-2BAC-A60EC4198F96}"/>
              </a:ext>
            </a:extLst>
          </p:cNvPr>
          <p:cNvGraphicFramePr/>
          <p:nvPr/>
        </p:nvGraphicFramePr>
        <p:xfrm>
          <a:off x="7747769" y="179161"/>
          <a:ext cx="4334187" cy="2006419"/>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sp>
        <p:nvSpPr>
          <p:cNvPr id="14" name="Content Placeholder 17">
            <a:extLst>
              <a:ext uri="{FF2B5EF4-FFF2-40B4-BE49-F238E27FC236}">
                <a16:creationId xmlns:a16="http://schemas.microsoft.com/office/drawing/2014/main" id="{F14458C4-79BE-8F17-343D-EB5941805895}"/>
              </a:ext>
            </a:extLst>
          </p:cNvPr>
          <p:cNvSpPr txBox="1">
            <a:spLocks/>
          </p:cNvSpPr>
          <p:nvPr/>
        </p:nvSpPr>
        <p:spPr>
          <a:xfrm>
            <a:off x="4326531" y="2340356"/>
            <a:ext cx="1363485" cy="1179379"/>
          </a:xfrm>
          <a:prstGeom prst="rect">
            <a:avLst/>
          </a:prstGeom>
        </p:spPr>
        <p:txBody>
          <a:bodyPr/>
          <a:lstStyle>
            <a:lvl1pPr marL="0" indent="0" algn="l" defTabSz="914377" rtl="0" eaLnBrk="1" latinLnBrk="0" hangingPunct="1">
              <a:lnSpc>
                <a:spcPct val="100000"/>
              </a:lnSpc>
              <a:spcBef>
                <a:spcPts val="800"/>
              </a:spcBef>
              <a:spcAft>
                <a:spcPts val="400"/>
              </a:spcAft>
              <a:buClr>
                <a:schemeClr val="accent5"/>
              </a:buClr>
              <a:buFont typeface="Anova Light" panose="020B0403020203020204" pitchFamily="34" charset="0"/>
              <a:buNone/>
              <a:defRPr sz="2400" b="0" i="0" kern="1200">
                <a:solidFill>
                  <a:schemeClr val="tx1"/>
                </a:solidFill>
                <a:latin typeface="+mn-lt"/>
                <a:ea typeface="+mn-ea"/>
                <a:cs typeface="+mn-cs"/>
              </a:defRPr>
            </a:lvl1pPr>
            <a:lvl2pPr marL="487668" indent="-243834" algn="l" defTabSz="914377" rtl="0" eaLnBrk="1" latinLnBrk="0" hangingPunct="1">
              <a:lnSpc>
                <a:spcPct val="100000"/>
              </a:lnSpc>
              <a:spcBef>
                <a:spcPts val="800"/>
              </a:spcBef>
              <a:spcAft>
                <a:spcPts val="400"/>
              </a:spcAft>
              <a:buClr>
                <a:schemeClr val="accent5"/>
              </a:buClr>
              <a:buFont typeface="Anova Light" panose="020B0403020203020204" pitchFamily="34" charset="0"/>
              <a:buChar char="•"/>
              <a:defRPr sz="2133" b="0" i="0" kern="1200">
                <a:solidFill>
                  <a:schemeClr val="tx1"/>
                </a:solidFill>
                <a:latin typeface="+mn-lt"/>
                <a:ea typeface="+mn-ea"/>
                <a:cs typeface="+mn-cs"/>
              </a:defRPr>
            </a:lvl2pPr>
            <a:lvl3pPr marL="731502" indent="-243834" algn="l" defTabSz="914377" rtl="0" eaLnBrk="1" latinLnBrk="0" hangingPunct="1">
              <a:lnSpc>
                <a:spcPct val="100000"/>
              </a:lnSpc>
              <a:spcBef>
                <a:spcPts val="800"/>
              </a:spcBef>
              <a:spcAft>
                <a:spcPts val="400"/>
              </a:spcAft>
              <a:buClr>
                <a:schemeClr val="accent5"/>
              </a:buClr>
              <a:buFont typeface="Anova Light" panose="020B0604020202020204" charset="0"/>
              <a:buChar char="–"/>
              <a:defRPr sz="2133" b="0" i="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nova Light" panose="020B0403020203020204" pitchFamily="34" charset="0"/>
              <a:buChar char="•"/>
              <a:defRPr sz="1800" kern="1200">
                <a:solidFill>
                  <a:schemeClr val="bg2"/>
                </a:solidFill>
                <a:latin typeface="+mj-lt"/>
                <a:ea typeface="+mn-ea"/>
                <a:cs typeface="+mn-cs"/>
              </a:defRPr>
            </a:lvl4pPr>
            <a:lvl5pPr marL="2057349" indent="-228594" algn="l" defTabSz="914377" rtl="0" eaLnBrk="1" latinLnBrk="0" hangingPunct="1">
              <a:lnSpc>
                <a:spcPct val="90000"/>
              </a:lnSpc>
              <a:spcBef>
                <a:spcPts val="500"/>
              </a:spcBef>
              <a:buFont typeface="Anova Light" panose="020B0403020203020204" pitchFamily="34" charset="0"/>
              <a:buChar char="•"/>
              <a:defRPr sz="1800" kern="1200">
                <a:solidFill>
                  <a:schemeClr val="bg2"/>
                </a:solidFill>
                <a:latin typeface="+mj-lt"/>
                <a:ea typeface="+mn-ea"/>
                <a:cs typeface="+mn-cs"/>
              </a:defRPr>
            </a:lvl5pPr>
            <a:lvl6pPr marL="2514537" indent="-228594" algn="l" defTabSz="914377" rtl="0" eaLnBrk="1" latinLnBrk="0" hangingPunct="1">
              <a:lnSpc>
                <a:spcPct val="90000"/>
              </a:lnSpc>
              <a:spcBef>
                <a:spcPts val="500"/>
              </a:spcBef>
              <a:buFont typeface="Anova Light" panose="020B0403020203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nova Light" panose="020B0403020203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nova Light" panose="020B0403020203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nova Light" panose="020B0403020203020204" pitchFamily="34" charset="0"/>
              <a:buChar char="•"/>
              <a:defRPr sz="1800" kern="1200">
                <a:solidFill>
                  <a:schemeClr val="tx1"/>
                </a:solidFill>
                <a:latin typeface="+mn-lt"/>
                <a:ea typeface="+mn-ea"/>
                <a:cs typeface="+mn-cs"/>
              </a:defRPr>
            </a:lvl9pPr>
          </a:lstStyle>
          <a:p>
            <a:r>
              <a:rPr lang="en-US" dirty="0">
                <a:solidFill>
                  <a:schemeClr val="bg2"/>
                </a:solidFill>
              </a:rPr>
              <a:t>ORC </a:t>
            </a:r>
          </a:p>
          <a:p>
            <a:r>
              <a:rPr lang="en-US" dirty="0">
                <a:solidFill>
                  <a:schemeClr val="bg2"/>
                </a:solidFill>
              </a:rPr>
              <a:t>Parquet</a:t>
            </a:r>
          </a:p>
        </p:txBody>
      </p:sp>
      <p:grpSp>
        <p:nvGrpSpPr>
          <p:cNvPr id="15" name="Group 14">
            <a:extLst>
              <a:ext uri="{FF2B5EF4-FFF2-40B4-BE49-F238E27FC236}">
                <a16:creationId xmlns:a16="http://schemas.microsoft.com/office/drawing/2014/main" id="{FC994588-9C7F-04C5-81E6-367F583AC33D}"/>
              </a:ext>
            </a:extLst>
          </p:cNvPr>
          <p:cNvGrpSpPr/>
          <p:nvPr/>
        </p:nvGrpSpPr>
        <p:grpSpPr>
          <a:xfrm rot="60000">
            <a:off x="1967938" y="3558518"/>
            <a:ext cx="4858603" cy="923827"/>
            <a:chOff x="1909392" y="1884515"/>
            <a:chExt cx="4858603" cy="923827"/>
          </a:xfrm>
        </p:grpSpPr>
        <p:sp>
          <p:nvSpPr>
            <p:cNvPr id="16" name="Content Placeholder 2">
              <a:extLst>
                <a:ext uri="{FF2B5EF4-FFF2-40B4-BE49-F238E27FC236}">
                  <a16:creationId xmlns:a16="http://schemas.microsoft.com/office/drawing/2014/main" id="{6D7C76F1-09C0-650B-E829-1508ECD3E576}"/>
                </a:ext>
              </a:extLst>
            </p:cNvPr>
            <p:cNvSpPr txBox="1">
              <a:spLocks/>
            </p:cNvSpPr>
            <p:nvPr/>
          </p:nvSpPr>
          <p:spPr>
            <a:xfrm rot="21000000">
              <a:off x="2263231" y="1884515"/>
              <a:ext cx="4001318" cy="455908"/>
            </a:xfrm>
            <a:prstGeom prst="rect">
              <a:avLst/>
            </a:prstGeom>
          </p:spPr>
          <p:txBody>
            <a:bodyPr/>
            <a:lstStyle>
              <a:lvl1pPr marL="0" indent="0" algn="l" defTabSz="914377" rtl="0" eaLnBrk="1" latinLnBrk="0" hangingPunct="1">
                <a:lnSpc>
                  <a:spcPct val="100000"/>
                </a:lnSpc>
                <a:spcBef>
                  <a:spcPts val="800"/>
                </a:spcBef>
                <a:spcAft>
                  <a:spcPts val="400"/>
                </a:spcAft>
                <a:buClr>
                  <a:schemeClr val="accent5"/>
                </a:buClr>
                <a:buFont typeface="Anova Light" panose="020B0403020203020204" pitchFamily="34" charset="0"/>
                <a:buNone/>
                <a:defRPr sz="2400" b="0" i="0" kern="1200">
                  <a:solidFill>
                    <a:schemeClr val="tx1"/>
                  </a:solidFill>
                  <a:latin typeface="+mn-lt"/>
                  <a:ea typeface="+mn-ea"/>
                  <a:cs typeface="+mn-cs"/>
                </a:defRPr>
              </a:lvl1pPr>
              <a:lvl2pPr marL="487668" indent="-243834" algn="l" defTabSz="914377" rtl="0" eaLnBrk="1" latinLnBrk="0" hangingPunct="1">
                <a:lnSpc>
                  <a:spcPct val="100000"/>
                </a:lnSpc>
                <a:spcBef>
                  <a:spcPts val="800"/>
                </a:spcBef>
                <a:spcAft>
                  <a:spcPts val="400"/>
                </a:spcAft>
                <a:buClr>
                  <a:schemeClr val="accent5"/>
                </a:buClr>
                <a:buFont typeface="Anova Light" panose="020B0403020203020204" pitchFamily="34" charset="0"/>
                <a:buChar char="•"/>
                <a:defRPr sz="2133" b="0" i="0" kern="1200">
                  <a:solidFill>
                    <a:schemeClr val="tx1"/>
                  </a:solidFill>
                  <a:latin typeface="+mn-lt"/>
                  <a:ea typeface="+mn-ea"/>
                  <a:cs typeface="+mn-cs"/>
                </a:defRPr>
              </a:lvl2pPr>
              <a:lvl3pPr marL="731502" indent="-243834" algn="l" defTabSz="914377" rtl="0" eaLnBrk="1" latinLnBrk="0" hangingPunct="1">
                <a:lnSpc>
                  <a:spcPct val="100000"/>
                </a:lnSpc>
                <a:spcBef>
                  <a:spcPts val="800"/>
                </a:spcBef>
                <a:spcAft>
                  <a:spcPts val="400"/>
                </a:spcAft>
                <a:buClr>
                  <a:schemeClr val="accent5"/>
                </a:buClr>
                <a:buFont typeface="Anova Light" panose="020B0604020202020204" charset="0"/>
                <a:buChar char="–"/>
                <a:defRPr sz="2133" b="0" i="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nova Light" panose="020B0403020203020204" pitchFamily="34" charset="0"/>
                <a:buChar char="•"/>
                <a:defRPr sz="1800" kern="1200">
                  <a:solidFill>
                    <a:schemeClr val="bg2"/>
                  </a:solidFill>
                  <a:latin typeface="+mj-lt"/>
                  <a:ea typeface="+mn-ea"/>
                  <a:cs typeface="+mn-cs"/>
                </a:defRPr>
              </a:lvl4pPr>
              <a:lvl5pPr marL="2057349" indent="-228594" algn="l" defTabSz="914377" rtl="0" eaLnBrk="1" latinLnBrk="0" hangingPunct="1">
                <a:lnSpc>
                  <a:spcPct val="90000"/>
                </a:lnSpc>
                <a:spcBef>
                  <a:spcPts val="500"/>
                </a:spcBef>
                <a:buFont typeface="Anova Light" panose="020B0403020203020204" pitchFamily="34" charset="0"/>
                <a:buChar char="•"/>
                <a:defRPr sz="1800" kern="1200">
                  <a:solidFill>
                    <a:schemeClr val="bg2"/>
                  </a:solidFill>
                  <a:latin typeface="+mj-lt"/>
                  <a:ea typeface="+mn-ea"/>
                  <a:cs typeface="+mn-cs"/>
                </a:defRPr>
              </a:lvl5pPr>
              <a:lvl6pPr marL="2514537" indent="-228594" algn="l" defTabSz="914377" rtl="0" eaLnBrk="1" latinLnBrk="0" hangingPunct="1">
                <a:lnSpc>
                  <a:spcPct val="90000"/>
                </a:lnSpc>
                <a:spcBef>
                  <a:spcPts val="500"/>
                </a:spcBef>
                <a:buFont typeface="Anova Light" panose="020B0403020203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nova Light" panose="020B0403020203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nova Light" panose="020B0403020203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nova Light" panose="020B0403020203020204" pitchFamily="34" charset="0"/>
                <a:buChar char="•"/>
                <a:defRPr sz="1800" kern="1200">
                  <a:solidFill>
                    <a:schemeClr val="tx1"/>
                  </a:solidFill>
                  <a:latin typeface="+mn-lt"/>
                  <a:ea typeface="+mn-ea"/>
                  <a:cs typeface="+mn-cs"/>
                </a:defRPr>
              </a:lvl9pPr>
            </a:lstStyle>
            <a:p>
              <a:r>
                <a:rPr lang="en-US" sz="2800" noProof="1">
                  <a:solidFill>
                    <a:srgbClr val="0766D1"/>
                  </a:solidFill>
                </a:rPr>
                <a:t>caslib …</a:t>
              </a:r>
              <a:r>
                <a:rPr lang="en-US" sz="2800" noProof="1"/>
                <a:t> </a:t>
              </a:r>
              <a:r>
                <a:rPr lang="en-US" sz="2800" b="1" noProof="1">
                  <a:solidFill>
                    <a:srgbClr val="FF0000"/>
                  </a:solidFill>
                  <a:effectLst>
                    <a:glow rad="228600">
                      <a:schemeClr val="accent2">
                        <a:satMod val="175000"/>
                        <a:alpha val="40000"/>
                      </a:schemeClr>
                    </a:glow>
                  </a:effectLst>
                </a:rPr>
                <a:t>srctype</a:t>
              </a:r>
              <a:r>
                <a:rPr lang="en-US" sz="2800" noProof="1"/>
                <a:t> …; </a:t>
              </a:r>
            </a:p>
          </p:txBody>
        </p:sp>
        <p:cxnSp>
          <p:nvCxnSpPr>
            <p:cNvPr id="17" name="Straight Arrow Connector 16">
              <a:extLst>
                <a:ext uri="{FF2B5EF4-FFF2-40B4-BE49-F238E27FC236}">
                  <a16:creationId xmlns:a16="http://schemas.microsoft.com/office/drawing/2014/main" id="{D2C08003-F32F-6072-8F2F-468960C47DBE}"/>
                </a:ext>
              </a:extLst>
            </p:cNvPr>
            <p:cNvCxnSpPr>
              <a:cxnSpLocks/>
            </p:cNvCxnSpPr>
            <p:nvPr/>
          </p:nvCxnSpPr>
          <p:spPr>
            <a:xfrm flipV="1">
              <a:off x="1909392" y="1921237"/>
              <a:ext cx="4858603" cy="887105"/>
            </a:xfrm>
            <a:prstGeom prst="straightConnector1">
              <a:avLst/>
            </a:prstGeom>
            <a:ln w="50800">
              <a:solidFill>
                <a:schemeClr val="tx1">
                  <a:lumMod val="50000"/>
                  <a:lumOff val="50000"/>
                </a:schemeClr>
              </a:solidFill>
              <a:prstDash val="dash"/>
              <a:headEnd type="triangle" w="lg" len="lg"/>
              <a:tailEnd type="triangle" w="lg" len="lg"/>
            </a:ln>
          </p:spPr>
          <p:style>
            <a:lnRef idx="1">
              <a:schemeClr val="accent1"/>
            </a:lnRef>
            <a:fillRef idx="0">
              <a:schemeClr val="accent1"/>
            </a:fillRef>
            <a:effectRef idx="0">
              <a:schemeClr val="accent1"/>
            </a:effectRef>
            <a:fontRef idx="minor">
              <a:schemeClr val="tx1"/>
            </a:fontRef>
          </p:style>
        </p:cxnSp>
      </p:grpSp>
      <p:sp>
        <p:nvSpPr>
          <p:cNvPr id="20" name="Content Placeholder 17">
            <a:extLst>
              <a:ext uri="{FF2B5EF4-FFF2-40B4-BE49-F238E27FC236}">
                <a16:creationId xmlns:a16="http://schemas.microsoft.com/office/drawing/2014/main" id="{AA43B96C-6EC7-07A9-0580-9DA010A8A2CD}"/>
              </a:ext>
            </a:extLst>
          </p:cNvPr>
          <p:cNvSpPr txBox="1">
            <a:spLocks/>
          </p:cNvSpPr>
          <p:nvPr/>
        </p:nvSpPr>
        <p:spPr>
          <a:xfrm>
            <a:off x="4811358" y="4148312"/>
            <a:ext cx="1839974" cy="1380729"/>
          </a:xfrm>
          <a:prstGeom prst="rect">
            <a:avLst/>
          </a:prstGeom>
        </p:spPr>
        <p:txBody>
          <a:bodyPr/>
          <a:lstStyle>
            <a:lvl1pPr marL="0" indent="0" algn="l" defTabSz="914377" rtl="0" eaLnBrk="1" latinLnBrk="0" hangingPunct="1">
              <a:lnSpc>
                <a:spcPct val="100000"/>
              </a:lnSpc>
              <a:spcBef>
                <a:spcPts val="800"/>
              </a:spcBef>
              <a:spcAft>
                <a:spcPts val="400"/>
              </a:spcAft>
              <a:buClr>
                <a:schemeClr val="accent5"/>
              </a:buClr>
              <a:buFont typeface="Anova Light" panose="020B0403020203020204" pitchFamily="34" charset="0"/>
              <a:buNone/>
              <a:defRPr sz="2400" b="0" i="0" kern="1200">
                <a:solidFill>
                  <a:schemeClr val="tx1"/>
                </a:solidFill>
                <a:latin typeface="+mn-lt"/>
                <a:ea typeface="+mn-ea"/>
                <a:cs typeface="+mn-cs"/>
              </a:defRPr>
            </a:lvl1pPr>
            <a:lvl2pPr marL="487668" indent="-243834" algn="l" defTabSz="914377" rtl="0" eaLnBrk="1" latinLnBrk="0" hangingPunct="1">
              <a:lnSpc>
                <a:spcPct val="100000"/>
              </a:lnSpc>
              <a:spcBef>
                <a:spcPts val="800"/>
              </a:spcBef>
              <a:spcAft>
                <a:spcPts val="400"/>
              </a:spcAft>
              <a:buClr>
                <a:schemeClr val="accent5"/>
              </a:buClr>
              <a:buFont typeface="Anova Light" panose="020B0403020203020204" pitchFamily="34" charset="0"/>
              <a:buChar char="•"/>
              <a:defRPr sz="2133" b="0" i="0" kern="1200">
                <a:solidFill>
                  <a:schemeClr val="tx1"/>
                </a:solidFill>
                <a:latin typeface="+mn-lt"/>
                <a:ea typeface="+mn-ea"/>
                <a:cs typeface="+mn-cs"/>
              </a:defRPr>
            </a:lvl2pPr>
            <a:lvl3pPr marL="731502" indent="-243834" algn="l" defTabSz="914377" rtl="0" eaLnBrk="1" latinLnBrk="0" hangingPunct="1">
              <a:lnSpc>
                <a:spcPct val="100000"/>
              </a:lnSpc>
              <a:spcBef>
                <a:spcPts val="800"/>
              </a:spcBef>
              <a:spcAft>
                <a:spcPts val="400"/>
              </a:spcAft>
              <a:buClr>
                <a:schemeClr val="accent5"/>
              </a:buClr>
              <a:buFont typeface="Anova Light" panose="020B0604020202020204" charset="0"/>
              <a:buChar char="–"/>
              <a:defRPr sz="2133" b="0" i="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nova Light" panose="020B0403020203020204" pitchFamily="34" charset="0"/>
              <a:buChar char="•"/>
              <a:defRPr sz="1800" kern="1200">
                <a:solidFill>
                  <a:schemeClr val="bg2"/>
                </a:solidFill>
                <a:latin typeface="+mj-lt"/>
                <a:ea typeface="+mn-ea"/>
                <a:cs typeface="+mn-cs"/>
              </a:defRPr>
            </a:lvl4pPr>
            <a:lvl5pPr marL="2057349" indent="-228594" algn="l" defTabSz="914377" rtl="0" eaLnBrk="1" latinLnBrk="0" hangingPunct="1">
              <a:lnSpc>
                <a:spcPct val="90000"/>
              </a:lnSpc>
              <a:spcBef>
                <a:spcPts val="500"/>
              </a:spcBef>
              <a:buFont typeface="Anova Light" panose="020B0403020203020204" pitchFamily="34" charset="0"/>
              <a:buChar char="•"/>
              <a:defRPr sz="1800" kern="1200">
                <a:solidFill>
                  <a:schemeClr val="bg2"/>
                </a:solidFill>
                <a:latin typeface="+mj-lt"/>
                <a:ea typeface="+mn-ea"/>
                <a:cs typeface="+mn-cs"/>
              </a:defRPr>
            </a:lvl5pPr>
            <a:lvl6pPr marL="2514537" indent="-228594" algn="l" defTabSz="914377" rtl="0" eaLnBrk="1" latinLnBrk="0" hangingPunct="1">
              <a:lnSpc>
                <a:spcPct val="90000"/>
              </a:lnSpc>
              <a:spcBef>
                <a:spcPts val="500"/>
              </a:spcBef>
              <a:buFont typeface="Anova Light" panose="020B0403020203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nova Light" panose="020B0403020203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nova Light" panose="020B0403020203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nova Light" panose="020B0403020203020204" pitchFamily="34" charset="0"/>
              <a:buChar char="•"/>
              <a:defRPr sz="1800" kern="1200">
                <a:solidFill>
                  <a:schemeClr val="tx1"/>
                </a:solidFill>
                <a:latin typeface="+mn-lt"/>
                <a:ea typeface="+mn-ea"/>
                <a:cs typeface="+mn-cs"/>
              </a:defRPr>
            </a:lvl9pPr>
          </a:lstStyle>
          <a:p>
            <a:r>
              <a:rPr lang="en-US" dirty="0">
                <a:solidFill>
                  <a:schemeClr val="bg2"/>
                </a:solidFill>
              </a:rPr>
              <a:t>CSV</a:t>
            </a:r>
          </a:p>
          <a:p>
            <a:r>
              <a:rPr lang="en-US" dirty="0">
                <a:solidFill>
                  <a:schemeClr val="bg2"/>
                </a:solidFill>
              </a:rPr>
              <a:t>XLS, XLSX </a:t>
            </a:r>
          </a:p>
          <a:p>
            <a:r>
              <a:rPr lang="en-US" dirty="0">
                <a:solidFill>
                  <a:schemeClr val="bg2"/>
                </a:solidFill>
              </a:rPr>
              <a:t>Parquet</a:t>
            </a:r>
          </a:p>
          <a:p>
            <a:r>
              <a:rPr lang="en-US" dirty="0">
                <a:solidFill>
                  <a:schemeClr val="bg2"/>
                </a:solidFill>
              </a:rPr>
              <a:t>ORC</a:t>
            </a:r>
          </a:p>
          <a:p>
            <a:r>
              <a:rPr lang="en-US" dirty="0">
                <a:solidFill>
                  <a:schemeClr val="bg2"/>
                </a:solidFill>
              </a:rPr>
              <a:t>…</a:t>
            </a:r>
          </a:p>
          <a:p>
            <a:pPr marL="342900" indent="-342900">
              <a:buFont typeface="Arial" panose="020B0604020202020204" pitchFamily="34" charset="0"/>
              <a:buChar char="•"/>
            </a:pPr>
            <a:endParaRPr lang="en-US" dirty="0"/>
          </a:p>
        </p:txBody>
      </p:sp>
      <p:graphicFrame>
        <p:nvGraphicFramePr>
          <p:cNvPr id="26" name="Diagram 25">
            <a:extLst>
              <a:ext uri="{FF2B5EF4-FFF2-40B4-BE49-F238E27FC236}">
                <a16:creationId xmlns:a16="http://schemas.microsoft.com/office/drawing/2014/main" id="{27606488-146D-FE50-F0E4-DAD172F823C1}"/>
              </a:ext>
            </a:extLst>
          </p:cNvPr>
          <p:cNvGraphicFramePr/>
          <p:nvPr/>
        </p:nvGraphicFramePr>
        <p:xfrm>
          <a:off x="7875522" y="4965387"/>
          <a:ext cx="3721164" cy="1690103"/>
        </p:xfrm>
        <a:graphic>
          <a:graphicData uri="http://schemas.openxmlformats.org/drawingml/2006/diagram">
            <dgm:relIds xmlns:dgm="http://schemas.openxmlformats.org/drawingml/2006/diagram" xmlns:r="http://schemas.openxmlformats.org/officeDocument/2006/relationships" r:dm="rId15" r:lo="rId16" r:qs="rId17" r:cs="rId18"/>
          </a:graphicData>
        </a:graphic>
      </p:graphicFrame>
    </p:spTree>
    <p:extLst>
      <p:ext uri="{BB962C8B-B14F-4D97-AF65-F5344CB8AC3E}">
        <p14:creationId xmlns:p14="http://schemas.microsoft.com/office/powerpoint/2010/main" val="20247606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8.xml><?xml version="1.0" encoding="utf-8"?>
<p:tagLst xmlns:a="http://schemas.openxmlformats.org/drawingml/2006/main" xmlns:r="http://schemas.openxmlformats.org/officeDocument/2006/relationships" xmlns:p="http://schemas.openxmlformats.org/presentationml/2006/main">
  <p:tag name="SLIDETYPE" val="Demo"/>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SAS - EXTERNAL">
  <a:themeElements>
    <a:clrScheme name="SAS-2023">
      <a:dk1>
        <a:srgbClr val="000000"/>
      </a:dk1>
      <a:lt1>
        <a:srgbClr val="FFFFFF"/>
      </a:lt1>
      <a:dk2>
        <a:srgbClr val="032954"/>
      </a:dk2>
      <a:lt2>
        <a:srgbClr val="0766D1"/>
      </a:lt2>
      <a:accent1>
        <a:srgbClr val="0766D1"/>
      </a:accent1>
      <a:accent2>
        <a:srgbClr val="4398F9"/>
      </a:accent2>
      <a:accent3>
        <a:srgbClr val="C4DEFD"/>
      </a:accent3>
      <a:accent4>
        <a:srgbClr val="032954"/>
      </a:accent4>
      <a:accent5>
        <a:srgbClr val="7E889A"/>
      </a:accent5>
      <a:accent6>
        <a:srgbClr val="BAC0C9"/>
      </a:accent6>
      <a:hlink>
        <a:srgbClr val="4398F9"/>
      </a:hlink>
      <a:folHlink>
        <a:srgbClr val="C4DEFD"/>
      </a:folHlink>
    </a:clrScheme>
    <a:fontScheme name="Anova">
      <a:majorFont>
        <a:latin typeface="Anova Bold"/>
        <a:ea typeface=""/>
        <a:cs typeface=""/>
      </a:majorFont>
      <a:minorFont>
        <a:latin typeface="Anova Ligh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5400">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dirty="0" smtClean="0">
            <a:solidFill>
              <a:schemeClr val="tx1"/>
            </a:solidFill>
          </a:defRPr>
        </a:defPPr>
      </a:lstStyle>
    </a:txDef>
  </a:objectDefaults>
  <a:extraClrSchemeLst/>
  <a:extLst>
    <a:ext uri="{05A4C25C-085E-4340-85A3-A5531E510DB2}">
      <thm15:themeFamily xmlns:thm15="http://schemas.microsoft.com/office/thememl/2012/main" name="2025_Innovate_InternalUse_PowerPoint.potx" id="{AF727020-87E7-45EE-A9C0-AD477879FC29}" vid="{2590824A-116D-45CE-8890-A009455C2B95}"/>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SAS - EXTERNAL - NDA">
  <a:themeElements>
    <a:clrScheme name="SAS-2023">
      <a:dk1>
        <a:srgbClr val="000000"/>
      </a:dk1>
      <a:lt1>
        <a:srgbClr val="FFFFFF"/>
      </a:lt1>
      <a:dk2>
        <a:srgbClr val="032954"/>
      </a:dk2>
      <a:lt2>
        <a:srgbClr val="0766D1"/>
      </a:lt2>
      <a:accent1>
        <a:srgbClr val="0766D1"/>
      </a:accent1>
      <a:accent2>
        <a:srgbClr val="4398F9"/>
      </a:accent2>
      <a:accent3>
        <a:srgbClr val="C4DEFD"/>
      </a:accent3>
      <a:accent4>
        <a:srgbClr val="032954"/>
      </a:accent4>
      <a:accent5>
        <a:srgbClr val="7E889A"/>
      </a:accent5>
      <a:accent6>
        <a:srgbClr val="BAC0C9"/>
      </a:accent6>
      <a:hlink>
        <a:srgbClr val="4398F9"/>
      </a:hlink>
      <a:folHlink>
        <a:srgbClr val="C4DEFD"/>
      </a:folHlink>
    </a:clrScheme>
    <a:fontScheme name="Anova">
      <a:majorFont>
        <a:latin typeface="Anova Bold"/>
        <a:ea typeface=""/>
        <a:cs typeface=""/>
      </a:majorFont>
      <a:minorFont>
        <a:latin typeface="Anova Ligh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5400">
          <a:tailEnd type="triangl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dirty="0" smtClean="0">
            <a:solidFill>
              <a:schemeClr val="tx1"/>
            </a:solidFill>
          </a:defRPr>
        </a:defPPr>
      </a:lstStyle>
    </a:txDef>
  </a:objectDefaults>
  <a:extraClrSchemeLst/>
  <a:extLst>
    <a:ext uri="{05A4C25C-085E-4340-85A3-A5531E510DB2}">
      <thm15:themeFamily xmlns:thm15="http://schemas.microsoft.com/office/thememl/2012/main" name="2025_Innovate_InternalUse_PowerPoint.potx" id="{AF727020-87E7-45EE-A9C0-AD477879FC29}" vid="{8AA0CBBE-6831-46BB-BF6F-E5A87DE6C231}"/>
    </a:ext>
  </a:extLst>
</a:theme>
</file>

<file path=ppt/theme/theme3.xml><?xml version="1.0" encoding="utf-8"?>
<a:theme xmlns:a="http://schemas.openxmlformats.org/drawingml/2006/main" name="1_SAS - EXTERNAL - NDA">
  <a:themeElements>
    <a:clrScheme name="SAS-2023">
      <a:dk1>
        <a:srgbClr val="000000"/>
      </a:dk1>
      <a:lt1>
        <a:srgbClr val="FFFFFF"/>
      </a:lt1>
      <a:dk2>
        <a:srgbClr val="032954"/>
      </a:dk2>
      <a:lt2>
        <a:srgbClr val="0766D1"/>
      </a:lt2>
      <a:accent1>
        <a:srgbClr val="0766D1"/>
      </a:accent1>
      <a:accent2>
        <a:srgbClr val="4398F9"/>
      </a:accent2>
      <a:accent3>
        <a:srgbClr val="C4DEFD"/>
      </a:accent3>
      <a:accent4>
        <a:srgbClr val="032954"/>
      </a:accent4>
      <a:accent5>
        <a:srgbClr val="7E889A"/>
      </a:accent5>
      <a:accent6>
        <a:srgbClr val="BAC0C9"/>
      </a:accent6>
      <a:hlink>
        <a:srgbClr val="4398F9"/>
      </a:hlink>
      <a:folHlink>
        <a:srgbClr val="C4DEFD"/>
      </a:folHlink>
    </a:clrScheme>
    <a:fontScheme name="Anova">
      <a:majorFont>
        <a:latin typeface="Anova Bold"/>
        <a:ea typeface=""/>
        <a:cs typeface=""/>
      </a:majorFont>
      <a:minorFont>
        <a:latin typeface="Anova Ligh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5400">
          <a:tailEnd type="triangl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dirty="0" smtClean="0">
            <a:solidFill>
              <a:schemeClr val="tx1"/>
            </a:solidFill>
          </a:defRPr>
        </a:defPPr>
      </a:lstStyle>
    </a:txDef>
  </a:objectDefaults>
  <a:extraClrSchemeLst/>
  <a:extLst>
    <a:ext uri="{05A4C25C-085E-4340-85A3-A5531E510DB2}">
      <thm15:themeFamily xmlns:thm15="http://schemas.microsoft.com/office/thememl/2012/main" name="2025_Innovate_InternalUse_PowerPoint.potx" id="{AF727020-87E7-45EE-A9C0-AD477879FC29}" vid="{8AA0CBBE-6831-46BB-BF6F-E5A87DE6C231}"/>
    </a:ext>
  </a:extLst>
</a:theme>
</file>

<file path=ppt/theme/theme4.xml><?xml version="1.0" encoding="utf-8"?>
<a:theme xmlns:a="http://schemas.openxmlformats.org/drawingml/2006/main" name="3_SAS - EXTERNAL">
  <a:themeElements>
    <a:clrScheme name="SAS-2023">
      <a:dk1>
        <a:srgbClr val="000000"/>
      </a:dk1>
      <a:lt1>
        <a:srgbClr val="FFFFFF"/>
      </a:lt1>
      <a:dk2>
        <a:srgbClr val="032954"/>
      </a:dk2>
      <a:lt2>
        <a:srgbClr val="0766D1"/>
      </a:lt2>
      <a:accent1>
        <a:srgbClr val="0766D1"/>
      </a:accent1>
      <a:accent2>
        <a:srgbClr val="4398F9"/>
      </a:accent2>
      <a:accent3>
        <a:srgbClr val="C4DEFD"/>
      </a:accent3>
      <a:accent4>
        <a:srgbClr val="032954"/>
      </a:accent4>
      <a:accent5>
        <a:srgbClr val="7E889A"/>
      </a:accent5>
      <a:accent6>
        <a:srgbClr val="BAC0C9"/>
      </a:accent6>
      <a:hlink>
        <a:srgbClr val="4398F9"/>
      </a:hlink>
      <a:folHlink>
        <a:srgbClr val="C4DEFD"/>
      </a:folHlink>
    </a:clrScheme>
    <a:fontScheme name="Anova">
      <a:majorFont>
        <a:latin typeface="Anova Bold"/>
        <a:ea typeface=""/>
        <a:cs typeface=""/>
      </a:majorFont>
      <a:minorFont>
        <a:latin typeface="Anova Ligh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5400">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dirty="0" smtClean="0">
            <a:solidFill>
              <a:schemeClr val="tx1"/>
            </a:solidFill>
          </a:defRPr>
        </a:defPPr>
      </a:lstStyle>
    </a:txDef>
  </a:objectDefaults>
  <a:extraClrSchemeLst/>
  <a:extLst>
    <a:ext uri="{05A4C25C-085E-4340-85A3-A5531E510DB2}">
      <thm15:themeFamily xmlns:thm15="http://schemas.microsoft.com/office/thememl/2012/main" name="2025_Innovate_InternalUse_PowerPoint.potx" id="{AF727020-87E7-45EE-A9C0-AD477879FC29}" vid="{2590824A-116D-45CE-8890-A009455C2B95}"/>
    </a:ext>
  </a:extLst>
</a:theme>
</file>

<file path=ppt/theme/theme5.xml><?xml version="1.0" encoding="utf-8"?>
<a:theme xmlns:a="http://schemas.openxmlformats.org/drawingml/2006/main" name="1_SAS - EXTERNAL">
  <a:themeElements>
    <a:clrScheme name="SAS-2023">
      <a:dk1>
        <a:srgbClr val="000000"/>
      </a:dk1>
      <a:lt1>
        <a:srgbClr val="FFFFFF"/>
      </a:lt1>
      <a:dk2>
        <a:srgbClr val="032954"/>
      </a:dk2>
      <a:lt2>
        <a:srgbClr val="0766D1"/>
      </a:lt2>
      <a:accent1>
        <a:srgbClr val="0766D1"/>
      </a:accent1>
      <a:accent2>
        <a:srgbClr val="4398F9"/>
      </a:accent2>
      <a:accent3>
        <a:srgbClr val="C4DEFD"/>
      </a:accent3>
      <a:accent4>
        <a:srgbClr val="032954"/>
      </a:accent4>
      <a:accent5>
        <a:srgbClr val="7E889A"/>
      </a:accent5>
      <a:accent6>
        <a:srgbClr val="BAC0C9"/>
      </a:accent6>
      <a:hlink>
        <a:srgbClr val="4398F9"/>
      </a:hlink>
      <a:folHlink>
        <a:srgbClr val="C4DEFD"/>
      </a:folHlink>
    </a:clrScheme>
    <a:fontScheme name="Anova">
      <a:majorFont>
        <a:latin typeface="Anova Bold"/>
        <a:ea typeface=""/>
        <a:cs typeface=""/>
      </a:majorFont>
      <a:minorFont>
        <a:latin typeface="Anova Ligh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5400">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dirty="0" smtClean="0">
            <a:solidFill>
              <a:schemeClr val="tx1"/>
            </a:solidFill>
          </a:defRPr>
        </a:defPPr>
      </a:lstStyle>
    </a:txDef>
  </a:objectDefaults>
  <a:extraClrSchemeLst/>
  <a:extLst>
    <a:ext uri="{05A4C25C-085E-4340-85A3-A5531E510DB2}">
      <thm15:themeFamily xmlns:thm15="http://schemas.microsoft.com/office/thememl/2012/main" name="2025_Innovate_InternalUse_PowerPoint.potx" id="{AF727020-87E7-45EE-A9C0-AD477879FC29}" vid="{2590824A-116D-45CE-8890-A009455C2B95}"/>
    </a:ext>
  </a:extLst>
</a:theme>
</file>

<file path=ppt/theme/theme6.xml><?xml version="1.0" encoding="utf-8"?>
<a:theme xmlns:a="http://schemas.openxmlformats.org/drawingml/2006/main" name="2_SAS - EXTERNAL - NDA">
  <a:themeElements>
    <a:clrScheme name="SAS-2023">
      <a:dk1>
        <a:srgbClr val="000000"/>
      </a:dk1>
      <a:lt1>
        <a:srgbClr val="FFFFFF"/>
      </a:lt1>
      <a:dk2>
        <a:srgbClr val="032954"/>
      </a:dk2>
      <a:lt2>
        <a:srgbClr val="0766D1"/>
      </a:lt2>
      <a:accent1>
        <a:srgbClr val="0766D1"/>
      </a:accent1>
      <a:accent2>
        <a:srgbClr val="4398F9"/>
      </a:accent2>
      <a:accent3>
        <a:srgbClr val="C4DEFD"/>
      </a:accent3>
      <a:accent4>
        <a:srgbClr val="032954"/>
      </a:accent4>
      <a:accent5>
        <a:srgbClr val="7E889A"/>
      </a:accent5>
      <a:accent6>
        <a:srgbClr val="BAC0C9"/>
      </a:accent6>
      <a:hlink>
        <a:srgbClr val="4398F9"/>
      </a:hlink>
      <a:folHlink>
        <a:srgbClr val="C4DEFD"/>
      </a:folHlink>
    </a:clrScheme>
    <a:fontScheme name="Anova">
      <a:majorFont>
        <a:latin typeface="Anova Bold"/>
        <a:ea typeface=""/>
        <a:cs typeface=""/>
      </a:majorFont>
      <a:minorFont>
        <a:latin typeface="Anova Ligh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5400">
          <a:tailEnd type="triangl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dirty="0" smtClean="0">
            <a:solidFill>
              <a:schemeClr val="tx1"/>
            </a:solidFill>
          </a:defRPr>
        </a:defPPr>
      </a:lstStyle>
    </a:txDef>
  </a:objectDefaults>
  <a:extraClrSchemeLst/>
  <a:extLst>
    <a:ext uri="{05A4C25C-085E-4340-85A3-A5531E510DB2}">
      <thm15:themeFamily xmlns:thm15="http://schemas.microsoft.com/office/thememl/2012/main" name="2025_Innovate_InternalUse_PowerPoint.potx" id="{AF727020-87E7-45EE-A9C0-AD477879FC29}" vid="{8AA0CBBE-6831-46BB-BF6F-E5A87DE6C231}"/>
    </a:ext>
  </a:extLst>
</a:theme>
</file>

<file path=ppt/theme/theme7.xml><?xml version="1.0" encoding="utf-8"?>
<a:theme xmlns:a="http://schemas.openxmlformats.org/drawingml/2006/main" name="SAS - Confidential">
  <a:themeElements>
    <a:clrScheme name="SAS-2023">
      <a:dk1>
        <a:srgbClr val="000000"/>
      </a:dk1>
      <a:lt1>
        <a:srgbClr val="FFFFFF"/>
      </a:lt1>
      <a:dk2>
        <a:srgbClr val="032954"/>
      </a:dk2>
      <a:lt2>
        <a:srgbClr val="0766D1"/>
      </a:lt2>
      <a:accent1>
        <a:srgbClr val="0766D1"/>
      </a:accent1>
      <a:accent2>
        <a:srgbClr val="4398F9"/>
      </a:accent2>
      <a:accent3>
        <a:srgbClr val="C4DEFD"/>
      </a:accent3>
      <a:accent4>
        <a:srgbClr val="032954"/>
      </a:accent4>
      <a:accent5>
        <a:srgbClr val="7E889A"/>
      </a:accent5>
      <a:accent6>
        <a:srgbClr val="BAC0C9"/>
      </a:accent6>
      <a:hlink>
        <a:srgbClr val="4398F9"/>
      </a:hlink>
      <a:folHlink>
        <a:srgbClr val="C4DEFD"/>
      </a:folHlink>
    </a:clrScheme>
    <a:fontScheme name="Anova">
      <a:majorFont>
        <a:latin typeface="Anova Bold"/>
        <a:ea typeface=""/>
        <a:cs typeface=""/>
      </a:majorFont>
      <a:minorFont>
        <a:latin typeface="Anova Ligh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5400">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dirty="0" smtClean="0">
            <a:solidFill>
              <a:schemeClr val="tx1"/>
            </a:solidFill>
          </a:defRPr>
        </a:defPPr>
      </a:lstStyle>
    </a:txDef>
  </a:objectDefaults>
  <a:extraClrSchemeLst/>
  <a:extLst>
    <a:ext uri="{05A4C25C-085E-4340-85A3-A5531E510DB2}">
      <thm15:themeFamily xmlns:thm15="http://schemas.microsoft.com/office/thememl/2012/main" name="Presentation8" id="{545A206A-9B84-5743-9482-AFEB0B8A6224}" vid="{A38CF77A-C26B-624B-8CE6-92A2EF107ED4}"/>
    </a:ext>
  </a:extLst>
</a:theme>
</file>

<file path=ppt/theme/theme8.xml><?xml version="1.0" encoding="utf-8"?>
<a:theme xmlns:a="http://schemas.openxmlformats.org/drawingml/2006/main" name="SAS - Confidential - NDA">
  <a:themeElements>
    <a:clrScheme name="SAS-2023">
      <a:dk1>
        <a:srgbClr val="000000"/>
      </a:dk1>
      <a:lt1>
        <a:srgbClr val="FFFFFF"/>
      </a:lt1>
      <a:dk2>
        <a:srgbClr val="032954"/>
      </a:dk2>
      <a:lt2>
        <a:srgbClr val="0766D1"/>
      </a:lt2>
      <a:accent1>
        <a:srgbClr val="0766D1"/>
      </a:accent1>
      <a:accent2>
        <a:srgbClr val="4398F9"/>
      </a:accent2>
      <a:accent3>
        <a:srgbClr val="C4DEFD"/>
      </a:accent3>
      <a:accent4>
        <a:srgbClr val="032954"/>
      </a:accent4>
      <a:accent5>
        <a:srgbClr val="7E889A"/>
      </a:accent5>
      <a:accent6>
        <a:srgbClr val="BAC0C9"/>
      </a:accent6>
      <a:hlink>
        <a:srgbClr val="4398F9"/>
      </a:hlink>
      <a:folHlink>
        <a:srgbClr val="C4DEFD"/>
      </a:folHlink>
    </a:clrScheme>
    <a:fontScheme name="Anova">
      <a:majorFont>
        <a:latin typeface="Anova Bold"/>
        <a:ea typeface=""/>
        <a:cs typeface=""/>
      </a:majorFont>
      <a:minorFont>
        <a:latin typeface="Anova Ligh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5400">
          <a:tailEnd type="triangl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dirty="0" smtClean="0"/>
        </a:defPPr>
      </a:lstStyle>
    </a:txDef>
  </a:objectDefaults>
  <a:extraClrSchemeLst/>
  <a:extLst>
    <a:ext uri="{05A4C25C-085E-4340-85A3-A5531E510DB2}">
      <thm15:themeFamily xmlns:thm15="http://schemas.microsoft.com/office/thememl/2012/main" name="Presentation8" id="{545A206A-9B84-5743-9482-AFEB0B8A6224}" vid="{6C466E3B-F868-6649-8BE1-895F190DEC29}"/>
    </a:ext>
  </a:extLst>
</a:theme>
</file>

<file path=ppt/theme/theme9.xml><?xml version="1.0" encoding="utf-8"?>
<a:theme xmlns:a="http://schemas.openxmlformats.org/drawingml/2006/main" name="1_SAS - Confidential">
  <a:themeElements>
    <a:clrScheme name="SAS-2023">
      <a:dk1>
        <a:srgbClr val="000000"/>
      </a:dk1>
      <a:lt1>
        <a:srgbClr val="FFFFFF"/>
      </a:lt1>
      <a:dk2>
        <a:srgbClr val="032954"/>
      </a:dk2>
      <a:lt2>
        <a:srgbClr val="0766D1"/>
      </a:lt2>
      <a:accent1>
        <a:srgbClr val="0766D1"/>
      </a:accent1>
      <a:accent2>
        <a:srgbClr val="4398F9"/>
      </a:accent2>
      <a:accent3>
        <a:srgbClr val="C4DEFD"/>
      </a:accent3>
      <a:accent4>
        <a:srgbClr val="032954"/>
      </a:accent4>
      <a:accent5>
        <a:srgbClr val="7E889A"/>
      </a:accent5>
      <a:accent6>
        <a:srgbClr val="BAC0C9"/>
      </a:accent6>
      <a:hlink>
        <a:srgbClr val="4398F9"/>
      </a:hlink>
      <a:folHlink>
        <a:srgbClr val="C4DEFD"/>
      </a:folHlink>
    </a:clrScheme>
    <a:fontScheme name="Anova">
      <a:majorFont>
        <a:latin typeface="Anova Bold"/>
        <a:ea typeface=""/>
        <a:cs typeface=""/>
      </a:majorFont>
      <a:minorFont>
        <a:latin typeface="Anova Ligh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5400">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dirty="0" smtClean="0">
            <a:solidFill>
              <a:schemeClr val="tx1"/>
            </a:solidFill>
          </a:defRPr>
        </a:defPPr>
      </a:lstStyle>
    </a:txDef>
  </a:objectDefaults>
  <a:extraClrSchemeLst/>
  <a:extLst>
    <a:ext uri="{05A4C25C-085E-4340-85A3-A5531E510DB2}">
      <thm15:themeFamily xmlns:thm15="http://schemas.microsoft.com/office/thememl/2012/main" name="2025_InnnovateOnTour_Template_wSlideDesigns" id="{25442AA9-8554-E041-AD77-459659E688D8}" vid="{40CFEA14-457B-3A40-A74E-F1A8FCD9DE47}"/>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c700f1b6-08c8-43a9-9095-8ba63316f813">
      <UserInfo>
        <DisplayName>SAS Explore 2023 Orlando Members</DisplayName>
        <AccountId>7</AccountId>
        <AccountType/>
      </UserInfo>
    </SharedWithUsers>
    <lcf76f155ced4ddcb4097134ff3c332f xmlns="bc7c5712-1bd6-4485-a66b-19f4c9d6ced6">
      <Terms xmlns="http://schemas.microsoft.com/office/infopath/2007/PartnerControls"/>
    </lcf76f155ced4ddcb4097134ff3c332f>
    <TaxCatchAll xmlns="c700f1b6-08c8-43a9-9095-8ba63316f813"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F9FA865081BFAE45992A5D513CEC7A6B" ma:contentTypeVersion="15" ma:contentTypeDescription="Create a new document." ma:contentTypeScope="" ma:versionID="701c55a0972ac673c3a21526fc4d6de6">
  <xsd:schema xmlns:xsd="http://www.w3.org/2001/XMLSchema" xmlns:xs="http://www.w3.org/2001/XMLSchema" xmlns:p="http://schemas.microsoft.com/office/2006/metadata/properties" xmlns:ns2="bc7c5712-1bd6-4485-a66b-19f4c9d6ced6" xmlns:ns3="c700f1b6-08c8-43a9-9095-8ba63316f813" targetNamespace="http://schemas.microsoft.com/office/2006/metadata/properties" ma:root="true" ma:fieldsID="a5b4ce5c1c48f978c0c936403cfde143" ns2:_="" ns3:_="">
    <xsd:import namespace="bc7c5712-1bd6-4485-a66b-19f4c9d6ced6"/>
    <xsd:import namespace="c700f1b6-08c8-43a9-9095-8ba63316f813"/>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3:SharedWithUsers" minOccurs="0"/>
                <xsd:element ref="ns3:SharedWithDetails"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2:MediaServiceObjectDetectorVersions" minOccurs="0"/>
                <xsd:element ref="ns2:MediaServiceLocation"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c7c5712-1bd6-4485-a66b-19f4c9d6ced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LengthInSeconds" ma:index="11" nillable="true" ma:displayName="MediaLengthInSeconds" ma:hidden="true" ma:internalName="MediaLengthInSeconds" ma:readOnly="true">
      <xsd:simpleType>
        <xsd:restriction base="dms:Unknown"/>
      </xsd:simpleType>
    </xsd:element>
    <xsd:element name="lcf76f155ced4ddcb4097134ff3c332f" ma:index="15" nillable="true" ma:taxonomy="true" ma:internalName="lcf76f155ced4ddcb4097134ff3c332f" ma:taxonomyFieldName="MediaServiceImageTags" ma:displayName="Image Tags" ma:readOnly="false" ma:fieldId="{5cf76f15-5ced-4ddc-b409-7134ff3c332f}" ma:taxonomyMulti="true" ma:sspId="7fd0e135-c9ac-4e89-9c36-fb2929ad0f0a" ma:termSetId="09814cd3-568e-fe90-9814-8d621ff8fb84" ma:anchorId="fba54fb3-c3e1-fe81-a776-ca4b69148c4d" ma:open="true" ma:isKeyword="false">
      <xsd:complexType>
        <xsd:sequence>
          <xsd:element ref="pc:Terms" minOccurs="0" maxOccurs="1"/>
        </xsd:sequence>
      </xsd:complexType>
    </xsd:element>
    <xsd:element name="MediaServiceOCR" ma:index="17" nillable="true" ma:displayName="Extracted Text" ma:internalName="MediaServiceOCR" ma:readOnly="true">
      <xsd:simpleType>
        <xsd:restriction base="dms:Note">
          <xsd:maxLength value="255"/>
        </xsd:restrictio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MediaServiceObjectDetectorVersions" ma:index="20" nillable="true" ma:displayName="MediaServiceObjectDetectorVersions" ma:hidden="true" ma:indexed="true" ma:internalName="MediaServiceObjectDetectorVersions" ma:readOnly="true">
      <xsd:simpleType>
        <xsd:restriction base="dms:Text"/>
      </xsd:simpleType>
    </xsd:element>
    <xsd:element name="MediaServiceLocation" ma:index="21" nillable="true" ma:displayName="Location" ma:indexed="true" ma:internalName="MediaServiceLocation" ma:readOnly="true">
      <xsd:simpleType>
        <xsd:restriction base="dms:Text"/>
      </xsd:simpleType>
    </xsd:element>
    <xsd:element name="MediaServiceSearchProperties" ma:index="22"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700f1b6-08c8-43a9-9095-8ba63316f813"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TaxCatchAll" ma:index="16" nillable="true" ma:displayName="Taxonomy Catch All Column" ma:hidden="true" ma:list="{f6fe48c0-3ec8-4bfc-9a14-21c63cea30aa}" ma:internalName="TaxCatchAll" ma:showField="CatchAllData" ma:web="c700f1b6-08c8-43a9-9095-8ba63316f813">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16189A0-2DD3-496F-B372-79E6A9D101C9}">
  <ds:schemaRefs>
    <ds:schemaRef ds:uri="c700f1b6-08c8-43a9-9095-8ba63316f813"/>
    <ds:schemaRef ds:uri="http://schemas.openxmlformats.org/package/2006/metadata/core-properties"/>
    <ds:schemaRef ds:uri="bc7c5712-1bd6-4485-a66b-19f4c9d6ced6"/>
    <ds:schemaRef ds:uri="http://schemas.microsoft.com/office/2006/documentManagement/types"/>
    <ds:schemaRef ds:uri="http://purl.org/dc/dcmitype/"/>
    <ds:schemaRef ds:uri="http://purl.org/dc/elements/1.1/"/>
    <ds:schemaRef ds:uri="http://schemas.microsoft.com/office/infopath/2007/PartnerControls"/>
    <ds:schemaRef ds:uri="http://schemas.microsoft.com/office/2006/metadata/properties"/>
    <ds:schemaRef ds:uri="http://www.w3.org/XML/1998/namespace"/>
    <ds:schemaRef ds:uri="http://purl.org/dc/terms/"/>
  </ds:schemaRefs>
</ds:datastoreItem>
</file>

<file path=customXml/itemProps2.xml><?xml version="1.0" encoding="utf-8"?>
<ds:datastoreItem xmlns:ds="http://schemas.openxmlformats.org/officeDocument/2006/customXml" ds:itemID="{6639A0EB-7F2C-48ED-9D81-9B97E6A31233}">
  <ds:schemaRefs>
    <ds:schemaRef ds:uri="http://schemas.microsoft.com/sharepoint/v3/contenttype/forms"/>
  </ds:schemaRefs>
</ds:datastoreItem>
</file>

<file path=customXml/itemProps3.xml><?xml version="1.0" encoding="utf-8"?>
<ds:datastoreItem xmlns:ds="http://schemas.openxmlformats.org/officeDocument/2006/customXml" ds:itemID="{BF7AD7A3-8448-4D0C-99B9-DB9BD153DDD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c7c5712-1bd6-4485-a66b-19f4c9d6ced6"/>
    <ds:schemaRef ds:uri="c700f1b6-08c8-43a9-9095-8ba63316f81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Innovate_2025_PowerPoint_template</Template>
  <TotalTime>35971</TotalTime>
  <Words>1346</Words>
  <Application>Microsoft Office PowerPoint</Application>
  <PresentationFormat>Widescreen</PresentationFormat>
  <Paragraphs>199</Paragraphs>
  <Slides>13</Slides>
  <Notes>11</Notes>
  <HiddenSlides>0</HiddenSlides>
  <MMClips>0</MMClips>
  <ScaleCrop>false</ScaleCrop>
  <HeadingPairs>
    <vt:vector size="6" baseType="variant">
      <vt:variant>
        <vt:lpstr>Fonts Used</vt:lpstr>
      </vt:variant>
      <vt:variant>
        <vt:i4>7</vt:i4>
      </vt:variant>
      <vt:variant>
        <vt:lpstr>Theme</vt:lpstr>
      </vt:variant>
      <vt:variant>
        <vt:i4>9</vt:i4>
      </vt:variant>
      <vt:variant>
        <vt:lpstr>Slide Titles</vt:lpstr>
      </vt:variant>
      <vt:variant>
        <vt:i4>13</vt:i4>
      </vt:variant>
    </vt:vector>
  </HeadingPairs>
  <TitlesOfParts>
    <vt:vector size="29" baseType="lpstr">
      <vt:lpstr>Anova Bold</vt:lpstr>
      <vt:lpstr>Anova Light</vt:lpstr>
      <vt:lpstr>Arial</vt:lpstr>
      <vt:lpstr>Avenir Next W1G</vt:lpstr>
      <vt:lpstr>Calibri</vt:lpstr>
      <vt:lpstr>Calibri Light</vt:lpstr>
      <vt:lpstr>Consolas</vt:lpstr>
      <vt:lpstr>SAS - EXTERNAL</vt:lpstr>
      <vt:lpstr>SAS - EXTERNAL - NDA</vt:lpstr>
      <vt:lpstr>1_SAS - EXTERNAL - NDA</vt:lpstr>
      <vt:lpstr>3_SAS - EXTERNAL</vt:lpstr>
      <vt:lpstr>1_SAS - EXTERNAL</vt:lpstr>
      <vt:lpstr>2_SAS - EXTERNAL - NDA</vt:lpstr>
      <vt:lpstr>SAS - Confidential</vt:lpstr>
      <vt:lpstr>SAS - Confidential - NDA</vt:lpstr>
      <vt:lpstr>1_SAS - Confidential</vt:lpstr>
      <vt:lpstr>Accessing data files on Cloud Object Storage</vt:lpstr>
      <vt:lpstr>PowerPoint Presentation</vt:lpstr>
      <vt:lpstr>Object Storage Access</vt:lpstr>
      <vt:lpstr>Object Storage Access</vt:lpstr>
      <vt:lpstr>Object Storage Access</vt:lpstr>
      <vt:lpstr>Direct Access via PVC Mount</vt:lpstr>
      <vt:lpstr>Direct Access via PVC Mount</vt:lpstr>
      <vt:lpstr>Direct Access via DuckDB Integration</vt:lpstr>
      <vt:lpstr>Object Storage Access</vt:lpstr>
      <vt:lpstr>Macros &amp; SAS Studio Custom Steps</vt:lpstr>
      <vt:lpstr> Access Object Storage files</vt:lpstr>
      <vt:lpstr>PowerPoint Presentation</vt:lpstr>
      <vt:lpstr>How Do I Modify SAS®9 Programs to Run in SAS® Viya®?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SAS Explore 2023</dc:title>
  <dc:creator>Cristen Pallante</dc:creator>
  <cp:lastModifiedBy>Stephen Foerster</cp:lastModifiedBy>
  <cp:revision>76</cp:revision>
  <dcterms:created xsi:type="dcterms:W3CDTF">2023-01-30T19:30:59Z</dcterms:created>
  <dcterms:modified xsi:type="dcterms:W3CDTF">2026-01-20T18:42:01Z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0x010100F9FA865081BFAE45992A5D513CEC7A6B</vt:lpwstr>
  </property>
  <property fmtid="{D5CDD505-2E9C-101B-9397-08002B2CF9AE}" pid="3" name="MediaServiceImageTags">
    <vt:lpwstr/>
  </property>
</Properties>
</file>